
<file path=[Content_Types].xml><?xml version="1.0" encoding="utf-8"?>
<Types xmlns="http://schemas.openxmlformats.org/package/2006/content-types">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diagrams/layout7.xml" ContentType="application/vnd.openxmlformats-officedocument.drawingml.diagramLayout+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ata5.xml" ContentType="application/vnd.openxmlformats-officedocument.drawingml.diagramData+xml"/>
  <Override PartName="/ppt/diagrams/colors7.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diagrams/colors6.xml" ContentType="application/vnd.openxmlformats-officedocument.drawingml.diagramColors+xml"/>
  <Override PartName="/ppt/diagrams/drawing7.xml" ContentType="application/vnd.ms-office.drawingml.diagramDrawing+xml"/>
  <Override PartName="/ppt/diagrams/drawing6.xml" ContentType="application/vnd.ms-office.drawingml.diagramDrawing+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quickStyle6.xml" ContentType="application/vnd.openxmlformats-officedocument.drawingml.diagramStyle+xml"/>
  <Override PartName="/ppt/diagrams/quickStyle7.xml" ContentType="application/vnd.openxmlformats-officedocument.drawingml.diagramStyle+xml"/>
  <Override PartName="/docProps/core.xml" ContentType="application/vnd.openxmlformats-package.core-properties+xml"/>
  <Override PartName="/ppt/diagrams/drawing5.xml" ContentType="application/vnd.ms-office.drawingml.diagramDrawing+xml"/>
  <Override PartName="/ppt/diagrams/drawing4.xml" ContentType="application/vnd.ms-office.drawingml.diagramDrawing+xml"/>
  <Default Extension="jpg" ContentType="image/jpeg"/>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quickStyle5.xml" ContentType="application/vnd.openxmlformats-officedocument.drawingml.diagramStyle+xml"/>
  <Override PartName="/ppt/notesSlides/notesSlide1.xml" ContentType="application/vnd.openxmlformats-officedocument.presentationml.notesSlide+xml"/>
  <Override PartName="/ppt/diagrams/drawing3.xml" ContentType="application/vnd.ms-office.drawingml.diagramDrawing+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06" r:id="rId1"/>
  </p:sldMasterIdLst>
  <p:notesMasterIdLst>
    <p:notesMasterId r:id="rId7"/>
  </p:notesMasterIdLst>
  <p:sldIdLst>
    <p:sldId id="256" r:id="rId2"/>
    <p:sldId id="257" r:id="rId3"/>
    <p:sldId id="258" r:id="rId4"/>
    <p:sldId id="262" r:id="rId5"/>
    <p:sldId id="263" r:id="rId6"/>
  </p:sldIdLst>
  <p:sldSz cx="12192000" cy="70405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66" d="100"/>
          <a:sy n="66" d="100"/>
        </p:scale>
        <p:origin x="-858" y="-108"/>
      </p:cViewPr>
      <p:guideLst>
        <p:guide orient="horz" pos="2217"/>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iagrams/_rels/data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1.jpeg"/></Relationships>
</file>

<file path=ppt/diagrams/_rels/drawing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image" Target="../media/image8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B24D6F-E724-4C1E-B39F-73DC797CCBE9}" type="doc">
      <dgm:prSet loTypeId="urn:microsoft.com/office/officeart/2005/8/layout/process4" loCatId="process" qsTypeId="urn:microsoft.com/office/officeart/2005/8/quickstyle/3d2" qsCatId="3D" csTypeId="urn:microsoft.com/office/officeart/2005/8/colors/accent1_2" csCatId="accent1" phldr="1"/>
      <dgm:spPr/>
      <dgm:t>
        <a:bodyPr/>
        <a:lstStyle/>
        <a:p>
          <a:endParaRPr lang="en-US"/>
        </a:p>
      </dgm:t>
    </dgm:pt>
    <dgm:pt modelId="{ECA7938F-5385-4597-B1B0-1EB1E5F0A7BC}">
      <dgm:prSet/>
      <dgm:spPr/>
      <dgm:t>
        <a:bodyPr/>
        <a:lstStyle/>
        <a:p>
          <a:r>
            <a:rPr lang="ar-SA" b="1" cap="none" spc="50">
              <a:ln w="9525" cmpd="sng">
                <a:prstDash val="solid"/>
              </a:ln>
              <a:effectLst>
                <a:glow rad="38100">
                  <a:schemeClr val="accent1">
                    <a:alpha val="40000"/>
                  </a:schemeClr>
                </a:glow>
              </a:effectLst>
            </a:rPr>
            <a:t>دورة مصممة خصيصاً على الانترنت معده من قبل خبراء في ادارة السلامه على الطرق من</a:t>
          </a:r>
          <a:r>
            <a:rPr lang="ar-JO" b="1" cap="none" spc="50">
              <a:ln w="9525" cmpd="sng">
                <a:prstDash val="solid"/>
              </a:ln>
              <a:effectLst>
                <a:glow rad="38100">
                  <a:schemeClr val="accent1">
                    <a:alpha val="40000"/>
                  </a:schemeClr>
                </a:glow>
              </a:effectLst>
            </a:rPr>
            <a:t> </a:t>
          </a:r>
          <a:endParaRPr lang="en-US" b="1" cap="none" spc="50" dirty="0">
            <a:ln w="9525" cmpd="sng">
              <a:prstDash val="solid"/>
            </a:ln>
            <a:effectLst>
              <a:glow rad="38100">
                <a:schemeClr val="accent1">
                  <a:alpha val="40000"/>
                </a:schemeClr>
              </a:glow>
            </a:effectLst>
          </a:endParaRPr>
        </a:p>
      </dgm:t>
    </dgm:pt>
    <dgm:pt modelId="{C5298CE0-162C-4905-9C28-9C0D54A7335B}" type="parTrans" cxnId="{E2FFC433-98B7-4CD8-B487-DDD75FBE7963}">
      <dgm:prSet/>
      <dgm:spPr/>
      <dgm:t>
        <a:bodyPr/>
        <a:lstStyle/>
        <a:p>
          <a:endParaRPr lang="en-US" b="0" cap="none" spc="0">
            <a:ln w="0"/>
            <a:solidFill>
              <a:schemeClr val="accent1"/>
            </a:solidFill>
            <a:effectLst>
              <a:outerShdw blurRad="38100" dist="25400" dir="5400000" algn="ctr" rotWithShape="0">
                <a:srgbClr val="6E747A">
                  <a:alpha val="43000"/>
                </a:srgbClr>
              </a:outerShdw>
            </a:effectLst>
          </a:endParaRPr>
        </a:p>
      </dgm:t>
    </dgm:pt>
    <dgm:pt modelId="{1E3321C9-C605-43A1-850C-8EF5FB112776}" type="sibTrans" cxnId="{E2FFC433-98B7-4CD8-B487-DDD75FBE7963}">
      <dgm:prSet/>
      <dgm:spPr/>
      <dgm:t>
        <a:bodyPr/>
        <a:lstStyle/>
        <a:p>
          <a:endParaRPr lang="en-US" b="0" cap="none" spc="0">
            <a:ln w="0"/>
            <a:solidFill>
              <a:schemeClr val="accent1"/>
            </a:solidFill>
            <a:effectLst>
              <a:outerShdw blurRad="38100" dist="25400" dir="5400000" algn="ctr" rotWithShape="0">
                <a:srgbClr val="6E747A">
                  <a:alpha val="43000"/>
                </a:srgbClr>
              </a:outerShdw>
            </a:effectLst>
          </a:endParaRPr>
        </a:p>
      </dgm:t>
    </dgm:pt>
    <dgm:pt modelId="{191184FA-1419-4254-973F-E29619BFC638}">
      <dgm:prSet custT="1"/>
      <dgm:spPr/>
      <dgm:t>
        <a:bodyPr/>
        <a:lstStyle/>
        <a:p>
          <a:pPr rtl="1"/>
          <a:r>
            <a:rPr lang="ar-IQ" sz="3400" b="0" cap="none" spc="0" dirty="0" smtClean="0">
              <a:ln w="0"/>
              <a:solidFill>
                <a:schemeClr val="accent1"/>
              </a:solidFill>
              <a:effectLst>
                <a:outerShdw blurRad="38100" dist="25400" dir="5400000" algn="ctr" rotWithShape="0">
                  <a:srgbClr val="6E747A">
                    <a:alpha val="43000"/>
                  </a:srgbClr>
                </a:outerShdw>
              </a:effectLst>
            </a:rPr>
            <a:t>اكاديمية الاتحاد الدولي للنقل على الطرق /</a:t>
          </a:r>
          <a:r>
            <a:rPr lang="ar-SA" sz="3400" b="0" cap="none" spc="0" dirty="0" smtClean="0">
              <a:ln w="0"/>
              <a:solidFill>
                <a:schemeClr val="accent1"/>
              </a:solidFill>
              <a:effectLst>
                <a:outerShdw blurRad="38100" dist="25400" dir="5400000" algn="ctr" rotWithShape="0">
                  <a:srgbClr val="6E747A">
                    <a:alpha val="43000"/>
                  </a:srgbClr>
                </a:outerShdw>
              </a:effectLst>
            </a:rPr>
            <a:t>جنيف </a:t>
          </a:r>
          <a:r>
            <a:rPr lang="en-US" sz="3000" b="0" cap="none" spc="0" dirty="0" smtClean="0">
              <a:ln w="0"/>
              <a:solidFill>
                <a:schemeClr val="accent1"/>
              </a:solidFill>
              <a:effectLst>
                <a:outerShdw blurRad="38100" dist="25400" dir="5400000" algn="ctr" rotWithShape="0">
                  <a:srgbClr val="6E747A">
                    <a:alpha val="43000"/>
                  </a:srgbClr>
                </a:outerShdw>
              </a:effectLst>
            </a:rPr>
            <a:t>IRU Academy </a:t>
          </a:r>
          <a:endParaRPr lang="en-US" sz="3000" b="0" cap="none" spc="0" dirty="0">
            <a:ln w="0"/>
            <a:solidFill>
              <a:schemeClr val="accent1"/>
            </a:solidFill>
            <a:effectLst>
              <a:outerShdw blurRad="38100" dist="25400" dir="5400000" algn="ctr" rotWithShape="0">
                <a:srgbClr val="6E747A">
                  <a:alpha val="43000"/>
                </a:srgbClr>
              </a:outerShdw>
            </a:effectLst>
          </a:endParaRPr>
        </a:p>
      </dgm:t>
    </dgm:pt>
    <dgm:pt modelId="{0B610711-3D76-4902-9982-FB8FF4B12BE7}" type="parTrans" cxnId="{D6533FE0-C33E-4217-8077-55F866A12A51}">
      <dgm:prSet/>
      <dgm:spPr/>
      <dgm:t>
        <a:bodyPr/>
        <a:lstStyle/>
        <a:p>
          <a:endParaRPr lang="en-US" b="0" cap="none" spc="0">
            <a:ln w="0"/>
            <a:solidFill>
              <a:schemeClr val="accent1"/>
            </a:solidFill>
            <a:effectLst>
              <a:outerShdw blurRad="38100" dist="25400" dir="5400000" algn="ctr" rotWithShape="0">
                <a:srgbClr val="6E747A">
                  <a:alpha val="43000"/>
                </a:srgbClr>
              </a:outerShdw>
            </a:effectLst>
          </a:endParaRPr>
        </a:p>
      </dgm:t>
    </dgm:pt>
    <dgm:pt modelId="{34398AAA-E7B5-4948-8856-22398D597D4A}" type="sibTrans" cxnId="{D6533FE0-C33E-4217-8077-55F866A12A51}">
      <dgm:prSet/>
      <dgm:spPr/>
      <dgm:t>
        <a:bodyPr/>
        <a:lstStyle/>
        <a:p>
          <a:endParaRPr lang="en-US" b="0" cap="none" spc="0">
            <a:ln w="0"/>
            <a:solidFill>
              <a:schemeClr val="accent1"/>
            </a:solidFill>
            <a:effectLst>
              <a:outerShdw blurRad="38100" dist="25400" dir="5400000" algn="ctr" rotWithShape="0">
                <a:srgbClr val="6E747A">
                  <a:alpha val="43000"/>
                </a:srgbClr>
              </a:outerShdw>
            </a:effectLst>
          </a:endParaRPr>
        </a:p>
      </dgm:t>
    </dgm:pt>
    <dgm:pt modelId="{DC5FCB50-7ECB-4145-BBA6-D353368670AF}">
      <dgm:prSet custT="1"/>
      <dgm:spPr/>
      <dgm:t>
        <a:bodyPr/>
        <a:lstStyle/>
        <a:p>
          <a:r>
            <a:rPr lang="en-US" sz="2400" b="0" cap="none" spc="0" dirty="0">
              <a:ln w="0"/>
              <a:solidFill>
                <a:schemeClr val="accent1"/>
              </a:solidFill>
              <a:effectLst>
                <a:outerShdw blurRad="38100" dist="25400" dir="5400000" algn="ctr" rotWithShape="0">
                  <a:srgbClr val="6E747A">
                    <a:alpha val="43000"/>
                  </a:srgbClr>
                </a:outerShdw>
              </a:effectLst>
            </a:rPr>
            <a:t>UK’S </a:t>
          </a:r>
          <a:r>
            <a:rPr lang="en-US" sz="2400" b="0" cap="none" spc="0" dirty="0" err="1">
              <a:ln w="0"/>
              <a:solidFill>
                <a:schemeClr val="accent1"/>
              </a:solidFill>
              <a:effectLst>
                <a:outerShdw blurRad="38100" dist="25400" dir="5400000" algn="ctr" rotWithShape="0">
                  <a:srgbClr val="6E747A">
                    <a:alpha val="43000"/>
                  </a:srgbClr>
                </a:outerShdw>
              </a:effectLst>
            </a:rPr>
            <a:t>Cranfield</a:t>
          </a:r>
          <a:r>
            <a:rPr lang="en-US" sz="2400" b="0" cap="none" spc="0" dirty="0">
              <a:ln w="0"/>
              <a:solidFill>
                <a:schemeClr val="accent1"/>
              </a:solidFill>
              <a:effectLst>
                <a:outerShdw blurRad="38100" dist="25400" dir="5400000" algn="ctr" rotWithShape="0">
                  <a:srgbClr val="6E747A">
                    <a:alpha val="43000"/>
                  </a:srgbClr>
                </a:outerShdw>
              </a:effectLst>
            </a:rPr>
            <a:t> </a:t>
          </a:r>
          <a:r>
            <a:rPr lang="en-US" sz="2400" b="0" cap="none" spc="0" dirty="0" smtClean="0">
              <a:ln w="0"/>
              <a:solidFill>
                <a:schemeClr val="accent1"/>
              </a:solidFill>
              <a:effectLst>
                <a:outerShdw blurRad="38100" dist="25400" dir="5400000" algn="ctr" rotWithShape="0">
                  <a:srgbClr val="6E747A">
                    <a:alpha val="43000"/>
                  </a:srgbClr>
                </a:outerShdw>
              </a:effectLst>
            </a:rPr>
            <a:t>University </a:t>
          </a:r>
          <a:endParaRPr lang="en-US" sz="2400" b="0" cap="none" spc="0" dirty="0">
            <a:ln w="0"/>
            <a:solidFill>
              <a:schemeClr val="accent1"/>
            </a:solidFill>
            <a:effectLst>
              <a:outerShdw blurRad="38100" dist="25400" dir="5400000" algn="ctr" rotWithShape="0">
                <a:srgbClr val="6E747A">
                  <a:alpha val="43000"/>
                </a:srgbClr>
              </a:outerShdw>
            </a:effectLst>
          </a:endParaRPr>
        </a:p>
        <a:p>
          <a:r>
            <a:rPr lang="ar-SA" sz="2400" b="1" cap="none" spc="0" dirty="0">
              <a:ln w="0"/>
              <a:solidFill>
                <a:schemeClr val="accent1"/>
              </a:solidFill>
              <a:effectLst>
                <a:outerShdw blurRad="38100" dist="25400" dir="5400000" algn="ctr" rotWithShape="0">
                  <a:srgbClr val="6E747A">
                    <a:alpha val="43000"/>
                  </a:srgbClr>
                </a:outerShdw>
              </a:effectLst>
            </a:rPr>
            <a:t>جامعة كرانفيلد</a:t>
          </a:r>
          <a:endParaRPr lang="en-US" sz="2400" b="1" cap="none" spc="0" dirty="0">
            <a:ln w="0"/>
            <a:solidFill>
              <a:schemeClr val="accent1"/>
            </a:solidFill>
            <a:effectLst>
              <a:outerShdw blurRad="38100" dist="25400" dir="5400000" algn="ctr" rotWithShape="0">
                <a:srgbClr val="6E747A">
                  <a:alpha val="43000"/>
                </a:srgbClr>
              </a:outerShdw>
            </a:effectLst>
          </a:endParaRPr>
        </a:p>
      </dgm:t>
    </dgm:pt>
    <dgm:pt modelId="{DB5BACAC-9269-43FB-8983-7B16F8F24AD5}" type="parTrans" cxnId="{718A8091-844A-4ADD-A3DB-EA411F7ECD12}">
      <dgm:prSet/>
      <dgm:spPr/>
      <dgm:t>
        <a:bodyPr/>
        <a:lstStyle/>
        <a:p>
          <a:endParaRPr lang="en-US" b="0" cap="none" spc="0">
            <a:ln w="0"/>
            <a:solidFill>
              <a:schemeClr val="accent1"/>
            </a:solidFill>
            <a:effectLst>
              <a:outerShdw blurRad="38100" dist="25400" dir="5400000" algn="ctr" rotWithShape="0">
                <a:srgbClr val="6E747A">
                  <a:alpha val="43000"/>
                </a:srgbClr>
              </a:outerShdw>
            </a:effectLst>
          </a:endParaRPr>
        </a:p>
      </dgm:t>
    </dgm:pt>
    <dgm:pt modelId="{F1BB7441-4D87-4E10-815A-8AA31495C70F}" type="sibTrans" cxnId="{718A8091-844A-4ADD-A3DB-EA411F7ECD12}">
      <dgm:prSet/>
      <dgm:spPr/>
      <dgm:t>
        <a:bodyPr/>
        <a:lstStyle/>
        <a:p>
          <a:endParaRPr lang="en-US" b="0" cap="none" spc="0">
            <a:ln w="0"/>
            <a:solidFill>
              <a:schemeClr val="accent1"/>
            </a:solidFill>
            <a:effectLst>
              <a:outerShdw blurRad="38100" dist="25400" dir="5400000" algn="ctr" rotWithShape="0">
                <a:srgbClr val="6E747A">
                  <a:alpha val="43000"/>
                </a:srgbClr>
              </a:outerShdw>
            </a:effectLst>
          </a:endParaRPr>
        </a:p>
      </dgm:t>
    </dgm:pt>
    <dgm:pt modelId="{01745797-F9B3-48D7-ABC8-2FFA50C07C6C}">
      <dgm:prSet custT="1"/>
      <dgm:spPr/>
      <dgm:t>
        <a:bodyPr/>
        <a:lstStyle/>
        <a:p>
          <a:pPr rtl="1"/>
          <a:r>
            <a:rPr lang="en-US" sz="2400" b="0" cap="none" spc="0" dirty="0">
              <a:ln w="0"/>
              <a:effectLst>
                <a:outerShdw blurRad="38100" dist="25400" dir="5400000" algn="ctr" rotWithShape="0">
                  <a:srgbClr val="6E747A">
                    <a:alpha val="43000"/>
                  </a:srgbClr>
                </a:outerShdw>
              </a:effectLst>
            </a:rPr>
            <a:t> </a:t>
          </a:r>
          <a:r>
            <a:rPr lang="en-US" sz="2400" b="0" cap="none" spc="0" dirty="0">
              <a:ln w="0"/>
              <a:solidFill>
                <a:schemeClr val="accent1"/>
              </a:solidFill>
              <a:effectLst>
                <a:outerShdw blurRad="38100" dist="25400" dir="5400000" algn="ctr" rotWithShape="0">
                  <a:srgbClr val="6E747A">
                    <a:alpha val="43000"/>
                  </a:srgbClr>
                </a:outerShdw>
              </a:effectLst>
            </a:rPr>
            <a:t/>
          </a:r>
          <a:br>
            <a:rPr lang="en-US" sz="2400" b="0" cap="none" spc="0" dirty="0">
              <a:ln w="0"/>
              <a:solidFill>
                <a:schemeClr val="accent1"/>
              </a:solidFill>
              <a:effectLst>
                <a:outerShdw blurRad="38100" dist="25400" dir="5400000" algn="ctr" rotWithShape="0">
                  <a:srgbClr val="6E747A">
                    <a:alpha val="43000"/>
                  </a:srgbClr>
                </a:outerShdw>
              </a:effectLst>
            </a:rPr>
          </a:br>
          <a:r>
            <a:rPr lang="en-US" sz="2000" b="0" cap="none" spc="0" dirty="0" smtClean="0">
              <a:ln w="0"/>
              <a:solidFill>
                <a:schemeClr val="accent1"/>
              </a:solidFill>
              <a:effectLst>
                <a:outerShdw blurRad="38100" dist="25400" dir="5400000" algn="ctr" rotWithShape="0">
                  <a:srgbClr val="6E747A">
                    <a:alpha val="43000"/>
                  </a:srgbClr>
                </a:outerShdw>
              </a:effectLst>
            </a:rPr>
            <a:t>Eastern  </a:t>
          </a:r>
          <a:r>
            <a:rPr lang="en-US" sz="2000" b="0" cap="none" spc="0" dirty="0">
              <a:ln w="0"/>
              <a:solidFill>
                <a:schemeClr val="accent1"/>
              </a:solidFill>
              <a:effectLst>
                <a:outerShdw blurRad="38100" dist="25400" dir="5400000" algn="ctr" rotWithShape="0">
                  <a:srgbClr val="6E747A">
                    <a:alpha val="43000"/>
                  </a:srgbClr>
                </a:outerShdw>
              </a:effectLst>
            </a:rPr>
            <a:t>Alliance for safe and Sustainable Transport</a:t>
          </a:r>
        </a:p>
        <a:p>
          <a:pPr rtl="1"/>
          <a:r>
            <a:rPr lang="ar-JO" sz="2400" b="0" cap="none" spc="0" dirty="0">
              <a:ln w="0"/>
              <a:solidFill>
                <a:schemeClr val="accent1"/>
              </a:solidFill>
              <a:effectLst>
                <a:outerShdw blurRad="38100" dist="25400" dir="5400000" algn="ctr" rotWithShape="0">
                  <a:srgbClr val="6E747A">
                    <a:alpha val="43000"/>
                  </a:srgbClr>
                </a:outerShdw>
              </a:effectLst>
            </a:rPr>
            <a:t>اكا</a:t>
          </a:r>
          <a:r>
            <a:rPr lang="ar-SA" sz="2400" b="0" cap="none" spc="0" dirty="0">
              <a:ln w="0"/>
              <a:solidFill>
                <a:schemeClr val="accent1"/>
              </a:solidFill>
              <a:effectLst>
                <a:outerShdw blurRad="38100" dist="25400" dir="5400000" algn="ctr" rotWithShape="0">
                  <a:srgbClr val="6E747A">
                    <a:alpha val="43000"/>
                  </a:srgbClr>
                </a:outerShdw>
              </a:effectLst>
            </a:rPr>
            <a:t>ديمية </a:t>
          </a:r>
          <a:r>
            <a:rPr lang="en-US" sz="2400" b="0" cap="none" spc="0" dirty="0">
              <a:ln w="0"/>
              <a:solidFill>
                <a:schemeClr val="accent1"/>
              </a:solidFill>
              <a:effectLst>
                <a:outerShdw blurRad="38100" dist="25400" dir="5400000" algn="ctr" rotWithShape="0">
                  <a:srgbClr val="6E747A">
                    <a:alpha val="43000"/>
                  </a:srgbClr>
                </a:outerShdw>
              </a:effectLst>
            </a:rPr>
            <a:t>EASST</a:t>
          </a:r>
        </a:p>
      </dgm:t>
    </dgm:pt>
    <dgm:pt modelId="{F888F457-C7C8-474D-816F-8B815F0696A9}" type="parTrans" cxnId="{56B856D5-D810-4BD8-AFBC-E4E5F3A441DD}">
      <dgm:prSet/>
      <dgm:spPr/>
      <dgm:t>
        <a:bodyPr/>
        <a:lstStyle/>
        <a:p>
          <a:endParaRPr lang="en-US" b="0" cap="none" spc="0">
            <a:ln w="0"/>
            <a:solidFill>
              <a:schemeClr val="accent1"/>
            </a:solidFill>
            <a:effectLst>
              <a:outerShdw blurRad="38100" dist="25400" dir="5400000" algn="ctr" rotWithShape="0">
                <a:srgbClr val="6E747A">
                  <a:alpha val="43000"/>
                </a:srgbClr>
              </a:outerShdw>
            </a:effectLst>
          </a:endParaRPr>
        </a:p>
      </dgm:t>
    </dgm:pt>
    <dgm:pt modelId="{D4F97D00-CF00-4EED-AC4A-53C321B14ABF}" type="sibTrans" cxnId="{56B856D5-D810-4BD8-AFBC-E4E5F3A441DD}">
      <dgm:prSet/>
      <dgm:spPr/>
      <dgm:t>
        <a:bodyPr/>
        <a:lstStyle/>
        <a:p>
          <a:endParaRPr lang="en-US" b="0" cap="none" spc="0">
            <a:ln w="0"/>
            <a:solidFill>
              <a:schemeClr val="accent1"/>
            </a:solidFill>
            <a:effectLst>
              <a:outerShdw blurRad="38100" dist="25400" dir="5400000" algn="ctr" rotWithShape="0">
                <a:srgbClr val="6E747A">
                  <a:alpha val="43000"/>
                </a:srgbClr>
              </a:outerShdw>
            </a:effectLst>
          </a:endParaRPr>
        </a:p>
      </dgm:t>
    </dgm:pt>
    <dgm:pt modelId="{79E031CC-5126-4D07-9458-2B74458E3BC2}" type="pres">
      <dgm:prSet presAssocID="{64B24D6F-E724-4C1E-B39F-73DC797CCBE9}" presName="Name0" presStyleCnt="0">
        <dgm:presLayoutVars>
          <dgm:dir/>
          <dgm:animLvl val="lvl"/>
          <dgm:resizeHandles val="exact"/>
        </dgm:presLayoutVars>
      </dgm:prSet>
      <dgm:spPr/>
      <dgm:t>
        <a:bodyPr/>
        <a:lstStyle/>
        <a:p>
          <a:endParaRPr lang="en-US"/>
        </a:p>
      </dgm:t>
    </dgm:pt>
    <dgm:pt modelId="{06C9DD58-B22E-4844-8009-969548B20EAC}" type="pres">
      <dgm:prSet presAssocID="{ECA7938F-5385-4597-B1B0-1EB1E5F0A7BC}" presName="boxAndChildren" presStyleCnt="0"/>
      <dgm:spPr/>
    </dgm:pt>
    <dgm:pt modelId="{AE9235E8-8460-424E-B9DF-421F97538DED}" type="pres">
      <dgm:prSet presAssocID="{ECA7938F-5385-4597-B1B0-1EB1E5F0A7BC}" presName="parentTextBox" presStyleLbl="node1" presStyleIdx="0" presStyleCnt="1"/>
      <dgm:spPr/>
      <dgm:t>
        <a:bodyPr/>
        <a:lstStyle/>
        <a:p>
          <a:endParaRPr lang="en-US"/>
        </a:p>
      </dgm:t>
    </dgm:pt>
    <dgm:pt modelId="{05115CDB-697D-43EF-B4C9-245EA636FAE4}" type="pres">
      <dgm:prSet presAssocID="{ECA7938F-5385-4597-B1B0-1EB1E5F0A7BC}" presName="entireBox" presStyleLbl="node1" presStyleIdx="0" presStyleCnt="1" custLinFactNeighborY="2609"/>
      <dgm:spPr/>
      <dgm:t>
        <a:bodyPr/>
        <a:lstStyle/>
        <a:p>
          <a:endParaRPr lang="en-US"/>
        </a:p>
      </dgm:t>
    </dgm:pt>
    <dgm:pt modelId="{E4F5442B-0856-44D6-AA69-37C56A8CEE95}" type="pres">
      <dgm:prSet presAssocID="{ECA7938F-5385-4597-B1B0-1EB1E5F0A7BC}" presName="descendantBox" presStyleCnt="0"/>
      <dgm:spPr/>
    </dgm:pt>
    <dgm:pt modelId="{F731BEC6-0538-4DEB-BBB3-5A766BE93949}" type="pres">
      <dgm:prSet presAssocID="{191184FA-1419-4254-973F-E29619BFC638}" presName="childTextBox" presStyleLbl="fgAccFollowNode1" presStyleIdx="0" presStyleCnt="3" custScaleY="100862">
        <dgm:presLayoutVars>
          <dgm:bulletEnabled val="1"/>
        </dgm:presLayoutVars>
      </dgm:prSet>
      <dgm:spPr/>
      <dgm:t>
        <a:bodyPr/>
        <a:lstStyle/>
        <a:p>
          <a:endParaRPr lang="en-US"/>
        </a:p>
      </dgm:t>
    </dgm:pt>
    <dgm:pt modelId="{AFF99303-9E92-497B-B72C-D934ECE1A6C1}" type="pres">
      <dgm:prSet presAssocID="{DC5FCB50-7ECB-4145-BBA6-D353368670AF}" presName="childTextBox" presStyleLbl="fgAccFollowNode1" presStyleIdx="1" presStyleCnt="3" custScaleX="98711" custScaleY="101177" custLinFactNeighborX="-1359" custLinFactNeighborY="-984">
        <dgm:presLayoutVars>
          <dgm:bulletEnabled val="1"/>
        </dgm:presLayoutVars>
      </dgm:prSet>
      <dgm:spPr/>
      <dgm:t>
        <a:bodyPr/>
        <a:lstStyle/>
        <a:p>
          <a:endParaRPr lang="en-US"/>
        </a:p>
      </dgm:t>
    </dgm:pt>
    <dgm:pt modelId="{6B0BA49D-893D-4AD1-AABD-B914A1B621D1}" type="pres">
      <dgm:prSet presAssocID="{01745797-F9B3-48D7-ABC8-2FFA50C07C6C}" presName="childTextBox" presStyleLbl="fgAccFollowNode1" presStyleIdx="2" presStyleCnt="3" custScaleX="94671" custScaleY="102820">
        <dgm:presLayoutVars>
          <dgm:bulletEnabled val="1"/>
        </dgm:presLayoutVars>
      </dgm:prSet>
      <dgm:spPr/>
      <dgm:t>
        <a:bodyPr/>
        <a:lstStyle/>
        <a:p>
          <a:endParaRPr lang="en-US"/>
        </a:p>
      </dgm:t>
    </dgm:pt>
  </dgm:ptLst>
  <dgm:cxnLst>
    <dgm:cxn modelId="{C02ED4E9-1E05-42EB-B882-636D97BF5AFE}" type="presOf" srcId="{01745797-F9B3-48D7-ABC8-2FFA50C07C6C}" destId="{6B0BA49D-893D-4AD1-AABD-B914A1B621D1}" srcOrd="0" destOrd="0" presId="urn:microsoft.com/office/officeart/2005/8/layout/process4"/>
    <dgm:cxn modelId="{8DE69E8C-DEC6-4CF9-95D9-DCE911060ECC}" type="presOf" srcId="{ECA7938F-5385-4597-B1B0-1EB1E5F0A7BC}" destId="{AE9235E8-8460-424E-B9DF-421F97538DED}" srcOrd="0" destOrd="0" presId="urn:microsoft.com/office/officeart/2005/8/layout/process4"/>
    <dgm:cxn modelId="{C19E491E-4D72-4B31-88C0-D2C131195C19}" type="presOf" srcId="{191184FA-1419-4254-973F-E29619BFC638}" destId="{F731BEC6-0538-4DEB-BBB3-5A766BE93949}" srcOrd="0" destOrd="0" presId="urn:microsoft.com/office/officeart/2005/8/layout/process4"/>
    <dgm:cxn modelId="{6893DF7F-442B-40BA-B205-DCDD3E96AC69}" type="presOf" srcId="{ECA7938F-5385-4597-B1B0-1EB1E5F0A7BC}" destId="{05115CDB-697D-43EF-B4C9-245EA636FAE4}" srcOrd="1" destOrd="0" presId="urn:microsoft.com/office/officeart/2005/8/layout/process4"/>
    <dgm:cxn modelId="{56B856D5-D810-4BD8-AFBC-E4E5F3A441DD}" srcId="{ECA7938F-5385-4597-B1B0-1EB1E5F0A7BC}" destId="{01745797-F9B3-48D7-ABC8-2FFA50C07C6C}" srcOrd="2" destOrd="0" parTransId="{F888F457-C7C8-474D-816F-8B815F0696A9}" sibTransId="{D4F97D00-CF00-4EED-AC4A-53C321B14ABF}"/>
    <dgm:cxn modelId="{D6533FE0-C33E-4217-8077-55F866A12A51}" srcId="{ECA7938F-5385-4597-B1B0-1EB1E5F0A7BC}" destId="{191184FA-1419-4254-973F-E29619BFC638}" srcOrd="0" destOrd="0" parTransId="{0B610711-3D76-4902-9982-FB8FF4B12BE7}" sibTransId="{34398AAA-E7B5-4948-8856-22398D597D4A}"/>
    <dgm:cxn modelId="{718A8091-844A-4ADD-A3DB-EA411F7ECD12}" srcId="{ECA7938F-5385-4597-B1B0-1EB1E5F0A7BC}" destId="{DC5FCB50-7ECB-4145-BBA6-D353368670AF}" srcOrd="1" destOrd="0" parTransId="{DB5BACAC-9269-43FB-8983-7B16F8F24AD5}" sibTransId="{F1BB7441-4D87-4E10-815A-8AA31495C70F}"/>
    <dgm:cxn modelId="{716E90D6-9F91-4EDA-AC1D-C0856B2C8EE9}" type="presOf" srcId="{DC5FCB50-7ECB-4145-BBA6-D353368670AF}" destId="{AFF99303-9E92-497B-B72C-D934ECE1A6C1}" srcOrd="0" destOrd="0" presId="urn:microsoft.com/office/officeart/2005/8/layout/process4"/>
    <dgm:cxn modelId="{AD01A193-B27A-4A79-AC54-7FE4FFA4F067}" type="presOf" srcId="{64B24D6F-E724-4C1E-B39F-73DC797CCBE9}" destId="{79E031CC-5126-4D07-9458-2B74458E3BC2}" srcOrd="0" destOrd="0" presId="urn:microsoft.com/office/officeart/2005/8/layout/process4"/>
    <dgm:cxn modelId="{E2FFC433-98B7-4CD8-B487-DDD75FBE7963}" srcId="{64B24D6F-E724-4C1E-B39F-73DC797CCBE9}" destId="{ECA7938F-5385-4597-B1B0-1EB1E5F0A7BC}" srcOrd="0" destOrd="0" parTransId="{C5298CE0-162C-4905-9C28-9C0D54A7335B}" sibTransId="{1E3321C9-C605-43A1-850C-8EF5FB112776}"/>
    <dgm:cxn modelId="{F10DE81B-7351-4C9A-A93F-D02B9481DE82}" type="presParOf" srcId="{79E031CC-5126-4D07-9458-2B74458E3BC2}" destId="{06C9DD58-B22E-4844-8009-969548B20EAC}" srcOrd="0" destOrd="0" presId="urn:microsoft.com/office/officeart/2005/8/layout/process4"/>
    <dgm:cxn modelId="{6FDB58C8-3CDB-4CFE-9C25-A934744D86D5}" type="presParOf" srcId="{06C9DD58-B22E-4844-8009-969548B20EAC}" destId="{AE9235E8-8460-424E-B9DF-421F97538DED}" srcOrd="0" destOrd="0" presId="urn:microsoft.com/office/officeart/2005/8/layout/process4"/>
    <dgm:cxn modelId="{F42E9C9F-C143-45AF-B0A4-A588062D71D3}" type="presParOf" srcId="{06C9DD58-B22E-4844-8009-969548B20EAC}" destId="{05115CDB-697D-43EF-B4C9-245EA636FAE4}" srcOrd="1" destOrd="0" presId="urn:microsoft.com/office/officeart/2005/8/layout/process4"/>
    <dgm:cxn modelId="{A651870B-6687-4046-B4DA-A753F617663B}" type="presParOf" srcId="{06C9DD58-B22E-4844-8009-969548B20EAC}" destId="{E4F5442B-0856-44D6-AA69-37C56A8CEE95}" srcOrd="2" destOrd="0" presId="urn:microsoft.com/office/officeart/2005/8/layout/process4"/>
    <dgm:cxn modelId="{B186E6AD-2348-4222-9E3E-6963885F8135}" type="presParOf" srcId="{E4F5442B-0856-44D6-AA69-37C56A8CEE95}" destId="{F731BEC6-0538-4DEB-BBB3-5A766BE93949}" srcOrd="0" destOrd="0" presId="urn:microsoft.com/office/officeart/2005/8/layout/process4"/>
    <dgm:cxn modelId="{72CF44C5-9BDE-4678-8BE5-6516AA380D47}" type="presParOf" srcId="{E4F5442B-0856-44D6-AA69-37C56A8CEE95}" destId="{AFF99303-9E92-497B-B72C-D934ECE1A6C1}" srcOrd="1" destOrd="0" presId="urn:microsoft.com/office/officeart/2005/8/layout/process4"/>
    <dgm:cxn modelId="{007ED2B2-2110-416C-BFD5-3BD1582985DE}" type="presParOf" srcId="{E4F5442B-0856-44D6-AA69-37C56A8CEE95}" destId="{6B0BA49D-893D-4AD1-AABD-B914A1B621D1}" srcOrd="2" destOrd="0" presId="urn:microsoft.com/office/officeart/2005/8/layout/process4"/>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F1DE07-58E8-4290-A769-A502847C354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44FEB06-D974-4BF5-8833-9206AFBCB169}">
      <dgm:prSet custT="1"/>
      <dgm:spPr/>
      <dgm:t>
        <a:bodyPr/>
        <a:lstStyle/>
        <a:p>
          <a:pPr algn="ctr" rtl="1">
            <a:lnSpc>
              <a:spcPct val="100000"/>
            </a:lnSpc>
          </a:pPr>
          <a:endParaRPr lang="ar-JO" sz="2000" b="1" u="sng" baseline="0" dirty="0"/>
        </a:p>
        <a:p>
          <a:pPr algn="ctr" rtl="1">
            <a:lnSpc>
              <a:spcPct val="150000"/>
            </a:lnSpc>
          </a:pPr>
          <a:r>
            <a:rPr lang="ar-JO" sz="3200" b="1" u="sng" baseline="0" dirty="0">
              <a:latin typeface="Arial Rounded MT Bold" panose="020F0704030504030204" pitchFamily="34" charset="0"/>
              <a:cs typeface="+mj-cs"/>
            </a:rPr>
            <a:t>الهدف من الدورة</a:t>
          </a:r>
          <a:r>
            <a:rPr lang="en-US" sz="3200" b="1" u="sng" baseline="0" dirty="0">
              <a:latin typeface="Arial Rounded MT Bold" panose="020F0704030504030204" pitchFamily="34" charset="0"/>
              <a:cs typeface="+mj-cs"/>
            </a:rPr>
            <a:t/>
          </a:r>
          <a:br>
            <a:rPr lang="en-US" sz="3200" b="1" u="sng" baseline="0" dirty="0">
              <a:latin typeface="Arial Rounded MT Bold" panose="020F0704030504030204" pitchFamily="34" charset="0"/>
              <a:cs typeface="+mj-cs"/>
            </a:rPr>
          </a:br>
          <a:r>
            <a:rPr lang="ar-JO" sz="2000" b="1" u="sng" baseline="0" dirty="0">
              <a:cs typeface="+mj-cs"/>
            </a:rPr>
            <a:t/>
          </a:r>
          <a:br>
            <a:rPr lang="ar-JO" sz="2000" b="1" u="sng" baseline="0" dirty="0">
              <a:cs typeface="+mj-cs"/>
            </a:rPr>
          </a:br>
          <a:r>
            <a:rPr lang="ar-JO" sz="2000" b="1" baseline="0" dirty="0">
              <a:cs typeface="+mj-cs"/>
            </a:rPr>
            <a:t>للحصول على </a:t>
          </a:r>
          <a:r>
            <a:rPr lang="ar-SA" sz="2000" b="1" baseline="0" dirty="0">
              <a:cs typeface="+mj-cs"/>
            </a:rPr>
            <a:t>المهارات اللازمة لتحقيق استراتيجية قوية لإدارة السلامة على الطرق، لأن</a:t>
          </a:r>
          <a:r>
            <a:rPr lang="en-US" sz="2000" b="1" baseline="0" dirty="0">
              <a:cs typeface="+mj-cs"/>
            </a:rPr>
            <a:t> </a:t>
          </a:r>
          <a:r>
            <a:rPr lang="ar-SA" sz="2000" b="1" baseline="0" dirty="0">
              <a:cs typeface="+mj-cs"/>
            </a:rPr>
            <a:t>مسير المركبات الآمن يصب في مصلحة الجميع</a:t>
          </a:r>
          <a:r>
            <a:rPr lang="en-US" sz="2000" b="1" baseline="0" dirty="0">
              <a:cs typeface="+mj-cs"/>
            </a:rPr>
            <a:t/>
          </a:r>
          <a:br>
            <a:rPr lang="en-US" sz="2000" b="1" baseline="0" dirty="0">
              <a:cs typeface="+mj-cs"/>
            </a:rPr>
          </a:br>
          <a:r>
            <a:rPr lang="ar-SA" sz="2000" b="1" baseline="0" dirty="0">
              <a:cs typeface="+mj-cs"/>
            </a:rPr>
            <a:t>الشركات التي تتبنى نهج شامل لسلامة السائق يمكن أن تستفيد من خفض رسوم التأمين، والتقليل من الأضرار التي تلحق بالمركبات والبضائع، والأفضل من ذلك الاحتفاظ بسلامة الموظفين وخفض كبير في وقت العمل المفقود بسبب الحوادث</a:t>
          </a:r>
          <a:r>
            <a:rPr lang="en-US" sz="2000" b="1" baseline="0" dirty="0">
              <a:cs typeface="+mj-cs"/>
            </a:rPr>
            <a:t/>
          </a:r>
          <a:br>
            <a:rPr lang="en-US" sz="2000" b="1" baseline="0" dirty="0">
              <a:cs typeface="+mj-cs"/>
            </a:rPr>
          </a:br>
          <a:r>
            <a:rPr lang="ar-SA" sz="2000" b="1" baseline="0" dirty="0">
              <a:cs typeface="+mj-cs"/>
            </a:rPr>
            <a:t>نقل نظم إدارة السلامة على الطرق في كل مكان.</a:t>
          </a:r>
          <a:endParaRPr lang="en-US" sz="2000" dirty="0">
            <a:cs typeface="+mj-cs"/>
          </a:endParaRPr>
        </a:p>
      </dgm:t>
    </dgm:pt>
    <dgm:pt modelId="{D43B551F-7520-4D51-8B8A-F4BD106B953F}" type="parTrans" cxnId="{404670D4-85F3-41CD-8BFB-20D853845067}">
      <dgm:prSet/>
      <dgm:spPr/>
      <dgm:t>
        <a:bodyPr/>
        <a:lstStyle/>
        <a:p>
          <a:endParaRPr lang="en-US"/>
        </a:p>
      </dgm:t>
    </dgm:pt>
    <dgm:pt modelId="{D3D9C677-09AF-4B99-A40C-A2B300740E02}" type="sibTrans" cxnId="{404670D4-85F3-41CD-8BFB-20D853845067}">
      <dgm:prSet/>
      <dgm:spPr/>
      <dgm:t>
        <a:bodyPr/>
        <a:lstStyle/>
        <a:p>
          <a:endParaRPr lang="en-US"/>
        </a:p>
      </dgm:t>
    </dgm:pt>
    <dgm:pt modelId="{313DB297-5780-41F4-A411-260F45B89D41}" type="pres">
      <dgm:prSet presAssocID="{EBF1DE07-58E8-4290-A769-A502847C354F}" presName="linear" presStyleCnt="0">
        <dgm:presLayoutVars>
          <dgm:animLvl val="lvl"/>
          <dgm:resizeHandles val="exact"/>
        </dgm:presLayoutVars>
      </dgm:prSet>
      <dgm:spPr/>
      <dgm:t>
        <a:bodyPr/>
        <a:lstStyle/>
        <a:p>
          <a:endParaRPr lang="en-US"/>
        </a:p>
      </dgm:t>
    </dgm:pt>
    <dgm:pt modelId="{5C73DF72-61EF-4701-B7B7-158074056E58}" type="pres">
      <dgm:prSet presAssocID="{044FEB06-D974-4BF5-8833-9206AFBCB169}" presName="parentText" presStyleLbl="node1" presStyleIdx="0" presStyleCnt="1" custScaleY="648620" custLinFactNeighborX="580" custLinFactNeighborY="-97503">
        <dgm:presLayoutVars>
          <dgm:chMax val="0"/>
          <dgm:bulletEnabled val="1"/>
        </dgm:presLayoutVars>
      </dgm:prSet>
      <dgm:spPr/>
      <dgm:t>
        <a:bodyPr/>
        <a:lstStyle/>
        <a:p>
          <a:endParaRPr lang="en-US"/>
        </a:p>
      </dgm:t>
    </dgm:pt>
  </dgm:ptLst>
  <dgm:cxnLst>
    <dgm:cxn modelId="{1F10A70B-211E-4B37-BB6C-F10A479B2825}" type="presOf" srcId="{044FEB06-D974-4BF5-8833-9206AFBCB169}" destId="{5C73DF72-61EF-4701-B7B7-158074056E58}" srcOrd="0" destOrd="0" presId="urn:microsoft.com/office/officeart/2005/8/layout/vList2"/>
    <dgm:cxn modelId="{1FC30E84-BDD3-403E-801B-22016AC360A3}" type="presOf" srcId="{EBF1DE07-58E8-4290-A769-A502847C354F}" destId="{313DB297-5780-41F4-A411-260F45B89D41}" srcOrd="0" destOrd="0" presId="urn:microsoft.com/office/officeart/2005/8/layout/vList2"/>
    <dgm:cxn modelId="{404670D4-85F3-41CD-8BFB-20D853845067}" srcId="{EBF1DE07-58E8-4290-A769-A502847C354F}" destId="{044FEB06-D974-4BF5-8833-9206AFBCB169}" srcOrd="0" destOrd="0" parTransId="{D43B551F-7520-4D51-8B8A-F4BD106B953F}" sibTransId="{D3D9C677-09AF-4B99-A40C-A2B300740E02}"/>
    <dgm:cxn modelId="{08539DF3-401B-4A6E-B291-4195367E9B04}" type="presParOf" srcId="{313DB297-5780-41F4-A411-260F45B89D41}" destId="{5C73DF72-61EF-4701-B7B7-158074056E58}"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5FFE567-64FC-4835-8007-A1188F5D1102}"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n-US"/>
        </a:p>
      </dgm:t>
    </dgm:pt>
    <dgm:pt modelId="{8E9872B0-2392-4FF5-B614-E1BB0F009AB1}">
      <dgm:prSet custT="1"/>
      <dgm:spPr/>
      <dgm:t>
        <a:bodyPr anchor="t"/>
        <a:lstStyle/>
        <a:p>
          <a:pPr algn="ctr" rtl="1">
            <a:lnSpc>
              <a:spcPct val="90000"/>
            </a:lnSpc>
          </a:pPr>
          <a:endParaRPr lang="ar-JO" sz="2000" b="1" u="sng" dirty="0">
            <a:cs typeface="+mj-cs"/>
          </a:endParaRPr>
        </a:p>
        <a:p>
          <a:pPr algn="ctr" rtl="1">
            <a:lnSpc>
              <a:spcPct val="90000"/>
            </a:lnSpc>
          </a:pPr>
          <a:r>
            <a:rPr lang="ar-SA" sz="3200" b="1" u="sng" dirty="0">
              <a:cs typeface="+mj-cs"/>
            </a:rPr>
            <a:t>المهارات التي يمكن ان تتعلمها</a:t>
          </a:r>
          <a:endParaRPr lang="ar-JO" sz="3200" b="1" u="sng" dirty="0">
            <a:cs typeface="+mj-cs"/>
          </a:endParaRPr>
        </a:p>
        <a:p>
          <a:pPr algn="ctr" rtl="1">
            <a:lnSpc>
              <a:spcPct val="150000"/>
            </a:lnSpc>
          </a:pPr>
          <a:r>
            <a:rPr lang="ar-JO" sz="2000" b="1" u="sng" dirty="0">
              <a:cs typeface="+mj-cs"/>
            </a:rPr>
            <a:t/>
          </a:r>
          <a:br>
            <a:rPr lang="ar-JO" sz="2000" b="1" u="sng" dirty="0">
              <a:cs typeface="+mj-cs"/>
            </a:rPr>
          </a:br>
          <a:r>
            <a:rPr lang="ar-JO" sz="2000" b="1" dirty="0">
              <a:cs typeface="+mj-cs"/>
            </a:rPr>
            <a:t>معرفة </a:t>
          </a:r>
          <a:r>
            <a:rPr lang="ar-SA" sz="2000" b="1" dirty="0">
              <a:cs typeface="+mj-cs"/>
            </a:rPr>
            <a:t>أهمية السلامة على الطرق</a:t>
          </a:r>
          <a:r>
            <a:rPr lang="ar-JO" sz="2000" b="1" dirty="0">
              <a:cs typeface="+mj-cs"/>
            </a:rPr>
            <a:t/>
          </a:r>
          <a:br>
            <a:rPr lang="ar-JO" sz="2000" b="1" dirty="0">
              <a:cs typeface="+mj-cs"/>
            </a:rPr>
          </a:br>
          <a:r>
            <a:rPr lang="ar-SA" sz="2000" b="1" dirty="0">
              <a:cs typeface="+mj-cs"/>
            </a:rPr>
            <a:t>تعزيز معرفتك لوجستياً وخبرتك الفنية، وهذا بالطبع سوف يساعدك على تطوير المهارات القيادية اللازمة للتواصل وتنفيذ استراتيجيتك على نحو فعال؛ سواء كان ذلك في توجيه المزيد من الاستثمار إلى ادارة مؤسستك أو طرح برنامج تدريبي جديد أو تعيين الموظفين المناسبين.</a:t>
          </a:r>
          <a:endParaRPr lang="en-US" sz="2000" dirty="0">
            <a:cs typeface="+mj-cs"/>
          </a:endParaRPr>
        </a:p>
      </dgm:t>
    </dgm:pt>
    <dgm:pt modelId="{DCD66E51-5DD4-4359-9319-94800183285B}" type="parTrans" cxnId="{F5115078-DBDC-4726-ADC0-E059DB42078F}">
      <dgm:prSet/>
      <dgm:spPr/>
      <dgm:t>
        <a:bodyPr/>
        <a:lstStyle/>
        <a:p>
          <a:endParaRPr lang="en-US"/>
        </a:p>
      </dgm:t>
    </dgm:pt>
    <dgm:pt modelId="{5690F1D0-6B1F-4919-BAED-CA5F12622DE4}" type="sibTrans" cxnId="{F5115078-DBDC-4726-ADC0-E059DB42078F}">
      <dgm:prSet/>
      <dgm:spPr/>
      <dgm:t>
        <a:bodyPr/>
        <a:lstStyle/>
        <a:p>
          <a:endParaRPr lang="en-US"/>
        </a:p>
      </dgm:t>
    </dgm:pt>
    <dgm:pt modelId="{84FB40FD-C804-4F93-88C5-9F280A2F6828}" type="pres">
      <dgm:prSet presAssocID="{65FFE567-64FC-4835-8007-A1188F5D1102}" presName="linear" presStyleCnt="0">
        <dgm:presLayoutVars>
          <dgm:animLvl val="lvl"/>
          <dgm:resizeHandles val="exact"/>
        </dgm:presLayoutVars>
      </dgm:prSet>
      <dgm:spPr/>
      <dgm:t>
        <a:bodyPr/>
        <a:lstStyle/>
        <a:p>
          <a:endParaRPr lang="en-US"/>
        </a:p>
      </dgm:t>
    </dgm:pt>
    <dgm:pt modelId="{D30CDF61-5689-4EAE-9F01-D551C6D0A746}" type="pres">
      <dgm:prSet presAssocID="{8E9872B0-2392-4FF5-B614-E1BB0F009AB1}" presName="parentText" presStyleLbl="node1" presStyleIdx="0" presStyleCnt="1" custScaleX="99433" custScaleY="841357" custLinFactNeighborX="-569" custLinFactNeighborY="-4832">
        <dgm:presLayoutVars>
          <dgm:chMax val="0"/>
          <dgm:bulletEnabled val="1"/>
        </dgm:presLayoutVars>
      </dgm:prSet>
      <dgm:spPr/>
      <dgm:t>
        <a:bodyPr/>
        <a:lstStyle/>
        <a:p>
          <a:endParaRPr lang="en-US"/>
        </a:p>
      </dgm:t>
    </dgm:pt>
  </dgm:ptLst>
  <dgm:cxnLst>
    <dgm:cxn modelId="{0AE599A0-4DCE-4544-8FE1-2A76FE87CCC9}" type="presOf" srcId="{8E9872B0-2392-4FF5-B614-E1BB0F009AB1}" destId="{D30CDF61-5689-4EAE-9F01-D551C6D0A746}" srcOrd="0" destOrd="0" presId="urn:microsoft.com/office/officeart/2005/8/layout/vList2"/>
    <dgm:cxn modelId="{F5115078-DBDC-4726-ADC0-E059DB42078F}" srcId="{65FFE567-64FC-4835-8007-A1188F5D1102}" destId="{8E9872B0-2392-4FF5-B614-E1BB0F009AB1}" srcOrd="0" destOrd="0" parTransId="{DCD66E51-5DD4-4359-9319-94800183285B}" sibTransId="{5690F1D0-6B1F-4919-BAED-CA5F12622DE4}"/>
    <dgm:cxn modelId="{A95E90F1-28FB-4449-8A83-3DB83521E4C7}" type="presOf" srcId="{65FFE567-64FC-4835-8007-A1188F5D1102}" destId="{84FB40FD-C804-4F93-88C5-9F280A2F6828}" srcOrd="0" destOrd="0" presId="urn:microsoft.com/office/officeart/2005/8/layout/vList2"/>
    <dgm:cxn modelId="{EF791FB5-9F2E-4C6C-B81C-ADC68B33369D}" type="presParOf" srcId="{84FB40FD-C804-4F93-88C5-9F280A2F6828}" destId="{D30CDF61-5689-4EAE-9F01-D551C6D0A746}" srcOrd="0" destOrd="0" presId="urn:microsoft.com/office/officeart/2005/8/layout/vList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C1D7E2B-FD9A-4395-83C5-8562C637C69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FC2CCC8-BDCB-4FE7-B5F3-D94619A6E847}">
      <dgm:prSet custT="1"/>
      <dgm:spPr/>
      <dgm:t>
        <a:bodyPr/>
        <a:lstStyle/>
        <a:p>
          <a:pPr algn="ctr"/>
          <a:r>
            <a:rPr lang="ar-SA" sz="3200" b="1" i="1" u="sng" dirty="0">
              <a:cs typeface="+mj-cs"/>
            </a:rPr>
            <a:t>لمن تعطى هذه الدورة</a:t>
          </a:r>
          <a:endParaRPr lang="en-US" sz="3200" i="1" dirty="0">
            <a:cs typeface="+mj-cs"/>
          </a:endParaRPr>
        </a:p>
      </dgm:t>
    </dgm:pt>
    <dgm:pt modelId="{7821CD3D-ABBC-4021-871D-42583CA66C06}" type="parTrans" cxnId="{F652002A-9CC8-462F-B09C-05C9AD3A3640}">
      <dgm:prSet/>
      <dgm:spPr/>
      <dgm:t>
        <a:bodyPr/>
        <a:lstStyle/>
        <a:p>
          <a:pPr algn="r"/>
          <a:endParaRPr lang="en-US"/>
        </a:p>
      </dgm:t>
    </dgm:pt>
    <dgm:pt modelId="{FC28B4C0-9AA2-406F-9DCF-1E5126AD2F86}" type="sibTrans" cxnId="{F652002A-9CC8-462F-B09C-05C9AD3A3640}">
      <dgm:prSet/>
      <dgm:spPr/>
      <dgm:t>
        <a:bodyPr/>
        <a:lstStyle/>
        <a:p>
          <a:pPr algn="r"/>
          <a:endParaRPr lang="en-US"/>
        </a:p>
      </dgm:t>
    </dgm:pt>
    <dgm:pt modelId="{B5A6BA21-DF6F-443A-A71B-55672E395446}">
      <dgm:prSet/>
      <dgm:spPr/>
      <dgm:t>
        <a:bodyPr/>
        <a:lstStyle/>
        <a:p>
          <a:pPr algn="r"/>
          <a:r>
            <a:rPr lang="ar-JO" b="1" dirty="0"/>
            <a:t>أ</a:t>
          </a:r>
          <a:r>
            <a:rPr lang="ar-SA" b="1" dirty="0"/>
            <a:t>ي شخص لديه مسؤولية في التدريب والإشراف عليه ومراقبة السائقين المهنيين</a:t>
          </a:r>
          <a:r>
            <a:rPr lang="en-US" b="1" dirty="0"/>
            <a:t>.</a:t>
          </a:r>
          <a:endParaRPr lang="en-US" dirty="0"/>
        </a:p>
      </dgm:t>
    </dgm:pt>
    <dgm:pt modelId="{77C5C31E-5336-4F8F-82E1-6D13FD6EA921}" type="parTrans" cxnId="{2A1D0AB8-DF02-4421-A6EE-84067E17736D}">
      <dgm:prSet/>
      <dgm:spPr/>
      <dgm:t>
        <a:bodyPr/>
        <a:lstStyle/>
        <a:p>
          <a:pPr algn="r"/>
          <a:endParaRPr lang="en-US"/>
        </a:p>
      </dgm:t>
    </dgm:pt>
    <dgm:pt modelId="{C1698EB0-45D0-48A3-A123-16C1607C915D}" type="sibTrans" cxnId="{2A1D0AB8-DF02-4421-A6EE-84067E17736D}">
      <dgm:prSet/>
      <dgm:spPr/>
      <dgm:t>
        <a:bodyPr/>
        <a:lstStyle/>
        <a:p>
          <a:pPr algn="r"/>
          <a:endParaRPr lang="en-US"/>
        </a:p>
      </dgm:t>
    </dgm:pt>
    <dgm:pt modelId="{5410B93E-1E8A-4743-840D-02D552532521}">
      <dgm:prSet/>
      <dgm:spPr/>
      <dgm:t>
        <a:bodyPr/>
        <a:lstStyle/>
        <a:p>
          <a:pPr algn="r"/>
          <a:r>
            <a:rPr lang="ar-SA" b="1"/>
            <a:t>مدراء الاساطيل في شركات النقل</a:t>
          </a:r>
          <a:endParaRPr lang="en-US"/>
        </a:p>
      </dgm:t>
    </dgm:pt>
    <dgm:pt modelId="{9B8635AF-54CE-4C73-A752-F7FC48F8265F}" type="parTrans" cxnId="{50C013AD-D5C6-415F-9D22-44E783A27472}">
      <dgm:prSet/>
      <dgm:spPr/>
      <dgm:t>
        <a:bodyPr/>
        <a:lstStyle/>
        <a:p>
          <a:pPr algn="r"/>
          <a:endParaRPr lang="en-US"/>
        </a:p>
      </dgm:t>
    </dgm:pt>
    <dgm:pt modelId="{126834D8-4781-4504-8038-CB361C87EDEC}" type="sibTrans" cxnId="{50C013AD-D5C6-415F-9D22-44E783A27472}">
      <dgm:prSet/>
      <dgm:spPr/>
      <dgm:t>
        <a:bodyPr/>
        <a:lstStyle/>
        <a:p>
          <a:pPr algn="r"/>
          <a:endParaRPr lang="en-US"/>
        </a:p>
      </dgm:t>
    </dgm:pt>
    <dgm:pt modelId="{B53CBECC-CB05-4747-90C6-538A46255907}">
      <dgm:prSet/>
      <dgm:spPr/>
      <dgm:t>
        <a:bodyPr/>
        <a:lstStyle/>
        <a:p>
          <a:pPr algn="r"/>
          <a:r>
            <a:rPr lang="ar-SA" b="1"/>
            <a:t>مهنيي النقل والصحة والسلامة المرورية والعامة</a:t>
          </a:r>
          <a:endParaRPr lang="en-US"/>
        </a:p>
      </dgm:t>
    </dgm:pt>
    <dgm:pt modelId="{DA6B0357-F8E2-480C-9AC7-259509476883}" type="parTrans" cxnId="{5937C785-B1AB-4473-8FCD-4F169E159D6C}">
      <dgm:prSet/>
      <dgm:spPr/>
      <dgm:t>
        <a:bodyPr/>
        <a:lstStyle/>
        <a:p>
          <a:pPr algn="r"/>
          <a:endParaRPr lang="en-US"/>
        </a:p>
      </dgm:t>
    </dgm:pt>
    <dgm:pt modelId="{0E716946-26AA-407D-9FB7-39E259BD2F0C}" type="sibTrans" cxnId="{5937C785-B1AB-4473-8FCD-4F169E159D6C}">
      <dgm:prSet/>
      <dgm:spPr/>
      <dgm:t>
        <a:bodyPr/>
        <a:lstStyle/>
        <a:p>
          <a:pPr algn="r"/>
          <a:endParaRPr lang="en-US"/>
        </a:p>
      </dgm:t>
    </dgm:pt>
    <dgm:pt modelId="{F6520099-D62A-4DEF-A674-5BF6FB1B7C64}">
      <dgm:prSet/>
      <dgm:spPr/>
      <dgm:t>
        <a:bodyPr/>
        <a:lstStyle/>
        <a:p>
          <a:pPr algn="r"/>
          <a:r>
            <a:rPr lang="ar-JO" b="1" dirty="0"/>
            <a:t>ال</a:t>
          </a:r>
          <a:r>
            <a:rPr lang="ar-SA" b="1" dirty="0"/>
            <a:t>مدراء من جميع المستويات لديهم مصلحة في تعزيز السلامة المرورية والسلامة العامة في مكان عملهم</a:t>
          </a:r>
          <a:endParaRPr lang="en-US" dirty="0"/>
        </a:p>
      </dgm:t>
    </dgm:pt>
    <dgm:pt modelId="{DA34724B-5C4D-4A8E-B4AA-CC1DB7A37635}" type="parTrans" cxnId="{1F6DAA35-3758-4597-9EBC-F46A945BD592}">
      <dgm:prSet/>
      <dgm:spPr/>
      <dgm:t>
        <a:bodyPr/>
        <a:lstStyle/>
        <a:p>
          <a:pPr algn="r"/>
          <a:endParaRPr lang="en-US"/>
        </a:p>
      </dgm:t>
    </dgm:pt>
    <dgm:pt modelId="{7DCEB4CB-DA5C-4337-8E71-E00EE172A6B7}" type="sibTrans" cxnId="{1F6DAA35-3758-4597-9EBC-F46A945BD592}">
      <dgm:prSet/>
      <dgm:spPr/>
      <dgm:t>
        <a:bodyPr/>
        <a:lstStyle/>
        <a:p>
          <a:pPr algn="r"/>
          <a:endParaRPr lang="en-US"/>
        </a:p>
      </dgm:t>
    </dgm:pt>
    <dgm:pt modelId="{57463D04-FA75-45C9-B887-51F9AEBFF1C0}">
      <dgm:prSet/>
      <dgm:spPr/>
      <dgm:t>
        <a:bodyPr/>
        <a:lstStyle/>
        <a:p>
          <a:pPr algn="r"/>
          <a:r>
            <a:rPr lang="ar-JO" b="1" dirty="0"/>
            <a:t>ا</a:t>
          </a:r>
          <a:r>
            <a:rPr lang="ar-SA" b="1" dirty="0"/>
            <a:t>لموظفين الذين يتطلعون إلى توسيع مهاراتهم وتعزيز سيرتهم الذاتية</a:t>
          </a:r>
          <a:endParaRPr lang="en-US" dirty="0"/>
        </a:p>
      </dgm:t>
    </dgm:pt>
    <dgm:pt modelId="{A012419A-F7EB-4FC6-A035-ACDB63BF1028}" type="parTrans" cxnId="{58CBCA3C-41B1-4637-AAF9-3D7195668559}">
      <dgm:prSet/>
      <dgm:spPr/>
      <dgm:t>
        <a:bodyPr/>
        <a:lstStyle/>
        <a:p>
          <a:pPr algn="r"/>
          <a:endParaRPr lang="en-US"/>
        </a:p>
      </dgm:t>
    </dgm:pt>
    <dgm:pt modelId="{B1136F80-8683-4F70-9305-5C16EDF04049}" type="sibTrans" cxnId="{58CBCA3C-41B1-4637-AAF9-3D7195668559}">
      <dgm:prSet/>
      <dgm:spPr/>
      <dgm:t>
        <a:bodyPr/>
        <a:lstStyle/>
        <a:p>
          <a:pPr algn="r"/>
          <a:endParaRPr lang="en-US"/>
        </a:p>
      </dgm:t>
    </dgm:pt>
    <dgm:pt modelId="{6FEC127A-AB50-439B-9F08-4AFFA7C84271}" type="pres">
      <dgm:prSet presAssocID="{7C1D7E2B-FD9A-4395-83C5-8562C637C694}" presName="linear" presStyleCnt="0">
        <dgm:presLayoutVars>
          <dgm:animLvl val="lvl"/>
          <dgm:resizeHandles val="exact"/>
        </dgm:presLayoutVars>
      </dgm:prSet>
      <dgm:spPr/>
      <dgm:t>
        <a:bodyPr/>
        <a:lstStyle/>
        <a:p>
          <a:endParaRPr lang="en-US"/>
        </a:p>
      </dgm:t>
    </dgm:pt>
    <dgm:pt modelId="{CD1EEADE-C12A-4704-B8BF-B0956C3012F9}" type="pres">
      <dgm:prSet presAssocID="{EFC2CCC8-BDCB-4FE7-B5F3-D94619A6E847}" presName="parentText" presStyleLbl="node1" presStyleIdx="0" presStyleCnt="6" custScaleY="141891">
        <dgm:presLayoutVars>
          <dgm:chMax val="0"/>
          <dgm:bulletEnabled val="1"/>
        </dgm:presLayoutVars>
      </dgm:prSet>
      <dgm:spPr/>
      <dgm:t>
        <a:bodyPr/>
        <a:lstStyle/>
        <a:p>
          <a:endParaRPr lang="en-US"/>
        </a:p>
      </dgm:t>
    </dgm:pt>
    <dgm:pt modelId="{8A057DBB-2749-407F-B105-A69B867B5800}" type="pres">
      <dgm:prSet presAssocID="{FC28B4C0-9AA2-406F-9DCF-1E5126AD2F86}" presName="spacer" presStyleCnt="0"/>
      <dgm:spPr/>
    </dgm:pt>
    <dgm:pt modelId="{93CE4447-5C1D-4E7D-A71D-F07887BCFCB2}" type="pres">
      <dgm:prSet presAssocID="{B5A6BA21-DF6F-443A-A71B-55672E395446}" presName="parentText" presStyleLbl="node1" presStyleIdx="1" presStyleCnt="6" custLinFactY="300000" custLinFactNeighborX="586" custLinFactNeighborY="357282">
        <dgm:presLayoutVars>
          <dgm:chMax val="0"/>
          <dgm:bulletEnabled val="1"/>
        </dgm:presLayoutVars>
      </dgm:prSet>
      <dgm:spPr/>
      <dgm:t>
        <a:bodyPr/>
        <a:lstStyle/>
        <a:p>
          <a:endParaRPr lang="en-US"/>
        </a:p>
      </dgm:t>
    </dgm:pt>
    <dgm:pt modelId="{81F669A6-2CB6-48DF-8734-35A472327C29}" type="pres">
      <dgm:prSet presAssocID="{C1698EB0-45D0-48A3-A123-16C1607C915D}" presName="spacer" presStyleCnt="0"/>
      <dgm:spPr/>
    </dgm:pt>
    <dgm:pt modelId="{E404BAB1-3486-4B0D-9EBB-C945B948F20F}" type="pres">
      <dgm:prSet presAssocID="{5410B93E-1E8A-4743-840D-02D552532521}" presName="parentText" presStyleLbl="node1" presStyleIdx="2" presStyleCnt="6">
        <dgm:presLayoutVars>
          <dgm:chMax val="0"/>
          <dgm:bulletEnabled val="1"/>
        </dgm:presLayoutVars>
      </dgm:prSet>
      <dgm:spPr/>
      <dgm:t>
        <a:bodyPr/>
        <a:lstStyle/>
        <a:p>
          <a:endParaRPr lang="en-US"/>
        </a:p>
      </dgm:t>
    </dgm:pt>
    <dgm:pt modelId="{3CC0A254-5A87-4F8E-8E10-475732555C0E}" type="pres">
      <dgm:prSet presAssocID="{126834D8-4781-4504-8038-CB361C87EDEC}" presName="spacer" presStyleCnt="0"/>
      <dgm:spPr/>
    </dgm:pt>
    <dgm:pt modelId="{D6042700-47EE-4C73-9DA7-92C2A7CAD651}" type="pres">
      <dgm:prSet presAssocID="{B53CBECC-CB05-4747-90C6-538A46255907}" presName="parentText" presStyleLbl="node1" presStyleIdx="3" presStyleCnt="6">
        <dgm:presLayoutVars>
          <dgm:chMax val="0"/>
          <dgm:bulletEnabled val="1"/>
        </dgm:presLayoutVars>
      </dgm:prSet>
      <dgm:spPr/>
      <dgm:t>
        <a:bodyPr/>
        <a:lstStyle/>
        <a:p>
          <a:endParaRPr lang="en-US"/>
        </a:p>
      </dgm:t>
    </dgm:pt>
    <dgm:pt modelId="{5059ED11-CE33-4AA2-B63B-6C7C1908757D}" type="pres">
      <dgm:prSet presAssocID="{0E716946-26AA-407D-9FB7-39E259BD2F0C}" presName="spacer" presStyleCnt="0"/>
      <dgm:spPr/>
    </dgm:pt>
    <dgm:pt modelId="{117C719B-5C47-4BFA-B87A-366A694D250E}" type="pres">
      <dgm:prSet presAssocID="{F6520099-D62A-4DEF-A674-5BF6FB1B7C64}" presName="parentText" presStyleLbl="node1" presStyleIdx="4" presStyleCnt="6" custLinFactY="-300000" custLinFactNeighborY="-309284">
        <dgm:presLayoutVars>
          <dgm:chMax val="0"/>
          <dgm:bulletEnabled val="1"/>
        </dgm:presLayoutVars>
      </dgm:prSet>
      <dgm:spPr/>
      <dgm:t>
        <a:bodyPr/>
        <a:lstStyle/>
        <a:p>
          <a:endParaRPr lang="en-US"/>
        </a:p>
      </dgm:t>
    </dgm:pt>
    <dgm:pt modelId="{C9F109B9-F02C-4ED5-ACC0-EF86CC05611B}" type="pres">
      <dgm:prSet presAssocID="{7DCEB4CB-DA5C-4337-8E71-E00EE172A6B7}" presName="spacer" presStyleCnt="0"/>
      <dgm:spPr/>
    </dgm:pt>
    <dgm:pt modelId="{0C08831B-7495-45A7-9FF3-C7E4225419E8}" type="pres">
      <dgm:prSet presAssocID="{57463D04-FA75-45C9-B887-51F9AEBFF1C0}" presName="parentText" presStyleLbl="node1" presStyleIdx="5" presStyleCnt="6" custScaleY="161376">
        <dgm:presLayoutVars>
          <dgm:chMax val="0"/>
          <dgm:bulletEnabled val="1"/>
        </dgm:presLayoutVars>
      </dgm:prSet>
      <dgm:spPr/>
      <dgm:t>
        <a:bodyPr/>
        <a:lstStyle/>
        <a:p>
          <a:endParaRPr lang="en-US"/>
        </a:p>
      </dgm:t>
    </dgm:pt>
  </dgm:ptLst>
  <dgm:cxnLst>
    <dgm:cxn modelId="{1C0A0791-8FD8-45F4-996D-8DFB44370873}" type="presOf" srcId="{5410B93E-1E8A-4743-840D-02D552532521}" destId="{E404BAB1-3486-4B0D-9EBB-C945B948F20F}" srcOrd="0" destOrd="0" presId="urn:microsoft.com/office/officeart/2005/8/layout/vList2"/>
    <dgm:cxn modelId="{8E0E59D5-8422-43CC-8B80-E1EAB68B8F64}" type="presOf" srcId="{B53CBECC-CB05-4747-90C6-538A46255907}" destId="{D6042700-47EE-4C73-9DA7-92C2A7CAD651}" srcOrd="0" destOrd="0" presId="urn:microsoft.com/office/officeart/2005/8/layout/vList2"/>
    <dgm:cxn modelId="{50C013AD-D5C6-415F-9D22-44E783A27472}" srcId="{7C1D7E2B-FD9A-4395-83C5-8562C637C694}" destId="{5410B93E-1E8A-4743-840D-02D552532521}" srcOrd="2" destOrd="0" parTransId="{9B8635AF-54CE-4C73-A752-F7FC48F8265F}" sibTransId="{126834D8-4781-4504-8038-CB361C87EDEC}"/>
    <dgm:cxn modelId="{9B06A7BB-BEBD-437D-800A-3C1DE1ADE873}" type="presOf" srcId="{57463D04-FA75-45C9-B887-51F9AEBFF1C0}" destId="{0C08831B-7495-45A7-9FF3-C7E4225419E8}" srcOrd="0" destOrd="0" presId="urn:microsoft.com/office/officeart/2005/8/layout/vList2"/>
    <dgm:cxn modelId="{1F6DAA35-3758-4597-9EBC-F46A945BD592}" srcId="{7C1D7E2B-FD9A-4395-83C5-8562C637C694}" destId="{F6520099-D62A-4DEF-A674-5BF6FB1B7C64}" srcOrd="4" destOrd="0" parTransId="{DA34724B-5C4D-4A8E-B4AA-CC1DB7A37635}" sibTransId="{7DCEB4CB-DA5C-4337-8E71-E00EE172A6B7}"/>
    <dgm:cxn modelId="{86BE46B5-9D51-473E-BDE9-A36C4C09F5B6}" type="presOf" srcId="{EFC2CCC8-BDCB-4FE7-B5F3-D94619A6E847}" destId="{CD1EEADE-C12A-4704-B8BF-B0956C3012F9}" srcOrd="0" destOrd="0" presId="urn:microsoft.com/office/officeart/2005/8/layout/vList2"/>
    <dgm:cxn modelId="{58CBCA3C-41B1-4637-AAF9-3D7195668559}" srcId="{7C1D7E2B-FD9A-4395-83C5-8562C637C694}" destId="{57463D04-FA75-45C9-B887-51F9AEBFF1C0}" srcOrd="5" destOrd="0" parTransId="{A012419A-F7EB-4FC6-A035-ACDB63BF1028}" sibTransId="{B1136F80-8683-4F70-9305-5C16EDF04049}"/>
    <dgm:cxn modelId="{F652002A-9CC8-462F-B09C-05C9AD3A3640}" srcId="{7C1D7E2B-FD9A-4395-83C5-8562C637C694}" destId="{EFC2CCC8-BDCB-4FE7-B5F3-D94619A6E847}" srcOrd="0" destOrd="0" parTransId="{7821CD3D-ABBC-4021-871D-42583CA66C06}" sibTransId="{FC28B4C0-9AA2-406F-9DCF-1E5126AD2F86}"/>
    <dgm:cxn modelId="{5937C785-B1AB-4473-8FCD-4F169E159D6C}" srcId="{7C1D7E2B-FD9A-4395-83C5-8562C637C694}" destId="{B53CBECC-CB05-4747-90C6-538A46255907}" srcOrd="3" destOrd="0" parTransId="{DA6B0357-F8E2-480C-9AC7-259509476883}" sibTransId="{0E716946-26AA-407D-9FB7-39E259BD2F0C}"/>
    <dgm:cxn modelId="{D0868E26-ECCC-4F47-A2FC-60FFBBBD7959}" type="presOf" srcId="{7C1D7E2B-FD9A-4395-83C5-8562C637C694}" destId="{6FEC127A-AB50-439B-9F08-4AFFA7C84271}" srcOrd="0" destOrd="0" presId="urn:microsoft.com/office/officeart/2005/8/layout/vList2"/>
    <dgm:cxn modelId="{22C8FA46-FDC5-484E-9F44-0A330FCE49AE}" type="presOf" srcId="{F6520099-D62A-4DEF-A674-5BF6FB1B7C64}" destId="{117C719B-5C47-4BFA-B87A-366A694D250E}" srcOrd="0" destOrd="0" presId="urn:microsoft.com/office/officeart/2005/8/layout/vList2"/>
    <dgm:cxn modelId="{B5EBC750-DBDF-4F24-8551-29CCE3F9B43D}" type="presOf" srcId="{B5A6BA21-DF6F-443A-A71B-55672E395446}" destId="{93CE4447-5C1D-4E7D-A71D-F07887BCFCB2}" srcOrd="0" destOrd="0" presId="urn:microsoft.com/office/officeart/2005/8/layout/vList2"/>
    <dgm:cxn modelId="{2A1D0AB8-DF02-4421-A6EE-84067E17736D}" srcId="{7C1D7E2B-FD9A-4395-83C5-8562C637C694}" destId="{B5A6BA21-DF6F-443A-A71B-55672E395446}" srcOrd="1" destOrd="0" parTransId="{77C5C31E-5336-4F8F-82E1-6D13FD6EA921}" sibTransId="{C1698EB0-45D0-48A3-A123-16C1607C915D}"/>
    <dgm:cxn modelId="{086A3A21-BC61-4D8A-902E-2F5B51BC8C79}" type="presParOf" srcId="{6FEC127A-AB50-439B-9F08-4AFFA7C84271}" destId="{CD1EEADE-C12A-4704-B8BF-B0956C3012F9}" srcOrd="0" destOrd="0" presId="urn:microsoft.com/office/officeart/2005/8/layout/vList2"/>
    <dgm:cxn modelId="{BF912029-E92F-4261-A86B-1986C643F517}" type="presParOf" srcId="{6FEC127A-AB50-439B-9F08-4AFFA7C84271}" destId="{8A057DBB-2749-407F-B105-A69B867B5800}" srcOrd="1" destOrd="0" presId="urn:microsoft.com/office/officeart/2005/8/layout/vList2"/>
    <dgm:cxn modelId="{0A382F06-BD86-4357-B827-35A138120293}" type="presParOf" srcId="{6FEC127A-AB50-439B-9F08-4AFFA7C84271}" destId="{93CE4447-5C1D-4E7D-A71D-F07887BCFCB2}" srcOrd="2" destOrd="0" presId="urn:microsoft.com/office/officeart/2005/8/layout/vList2"/>
    <dgm:cxn modelId="{3C8C76D3-C906-4E54-B406-F71E26CE5844}" type="presParOf" srcId="{6FEC127A-AB50-439B-9F08-4AFFA7C84271}" destId="{81F669A6-2CB6-48DF-8734-35A472327C29}" srcOrd="3" destOrd="0" presId="urn:microsoft.com/office/officeart/2005/8/layout/vList2"/>
    <dgm:cxn modelId="{FCEF17C6-EE14-4A78-9D76-6D1F28DF6C6B}" type="presParOf" srcId="{6FEC127A-AB50-439B-9F08-4AFFA7C84271}" destId="{E404BAB1-3486-4B0D-9EBB-C945B948F20F}" srcOrd="4" destOrd="0" presId="urn:microsoft.com/office/officeart/2005/8/layout/vList2"/>
    <dgm:cxn modelId="{A880D772-1547-4337-A055-4170DF9EDC4C}" type="presParOf" srcId="{6FEC127A-AB50-439B-9F08-4AFFA7C84271}" destId="{3CC0A254-5A87-4F8E-8E10-475732555C0E}" srcOrd="5" destOrd="0" presId="urn:microsoft.com/office/officeart/2005/8/layout/vList2"/>
    <dgm:cxn modelId="{CC4FF158-B295-4D7A-A9D1-8409D5788FAE}" type="presParOf" srcId="{6FEC127A-AB50-439B-9F08-4AFFA7C84271}" destId="{D6042700-47EE-4C73-9DA7-92C2A7CAD651}" srcOrd="6" destOrd="0" presId="urn:microsoft.com/office/officeart/2005/8/layout/vList2"/>
    <dgm:cxn modelId="{CA7D53A6-6EA0-4267-8C7F-16FFBCDA746A}" type="presParOf" srcId="{6FEC127A-AB50-439B-9F08-4AFFA7C84271}" destId="{5059ED11-CE33-4AA2-B63B-6C7C1908757D}" srcOrd="7" destOrd="0" presId="urn:microsoft.com/office/officeart/2005/8/layout/vList2"/>
    <dgm:cxn modelId="{175A6136-56D5-4BA8-8DFA-6CAAAC8C7885}" type="presParOf" srcId="{6FEC127A-AB50-439B-9F08-4AFFA7C84271}" destId="{117C719B-5C47-4BFA-B87A-366A694D250E}" srcOrd="8" destOrd="0" presId="urn:microsoft.com/office/officeart/2005/8/layout/vList2"/>
    <dgm:cxn modelId="{ABA0662D-0F81-4117-BD5E-4AF523269102}" type="presParOf" srcId="{6FEC127A-AB50-439B-9F08-4AFFA7C84271}" destId="{C9F109B9-F02C-4ED5-ACC0-EF86CC05611B}" srcOrd="9" destOrd="0" presId="urn:microsoft.com/office/officeart/2005/8/layout/vList2"/>
    <dgm:cxn modelId="{D0618761-F54F-4E8C-A722-64E2E740BD9A}" type="presParOf" srcId="{6FEC127A-AB50-439B-9F08-4AFFA7C84271}" destId="{0C08831B-7495-45A7-9FF3-C7E4225419E8}" srcOrd="1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F2B8BBF-927B-40F8-BE2F-D2576B3CCE8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C917084-FAB1-4450-83CE-FBB4F11AD0F5}">
      <dgm:prSet custT="1"/>
      <dgm:spPr/>
      <dgm:t>
        <a:bodyPr/>
        <a:lstStyle/>
        <a:p>
          <a:pPr algn="ctr"/>
          <a:r>
            <a:rPr lang="ar-SA" sz="3200" b="1" i="1" u="sng" baseline="0" dirty="0">
              <a:cs typeface="+mj-cs"/>
            </a:rPr>
            <a:t>تفاصيل الدورة</a:t>
          </a:r>
          <a:endParaRPr lang="en-US" sz="3200" i="1" dirty="0">
            <a:cs typeface="+mj-cs"/>
          </a:endParaRPr>
        </a:p>
      </dgm:t>
    </dgm:pt>
    <dgm:pt modelId="{A266C637-FA63-405E-A56A-5D26F309CA65}" type="parTrans" cxnId="{418148F4-9F4A-47DF-BE27-51AD4EBA2677}">
      <dgm:prSet/>
      <dgm:spPr/>
      <dgm:t>
        <a:bodyPr/>
        <a:lstStyle/>
        <a:p>
          <a:pPr algn="r"/>
          <a:endParaRPr lang="en-US" sz="1900">
            <a:cs typeface="+mj-cs"/>
          </a:endParaRPr>
        </a:p>
      </dgm:t>
    </dgm:pt>
    <dgm:pt modelId="{663E75B9-B675-4AAE-A362-58A970C53735}" type="sibTrans" cxnId="{418148F4-9F4A-47DF-BE27-51AD4EBA2677}">
      <dgm:prSet/>
      <dgm:spPr/>
      <dgm:t>
        <a:bodyPr/>
        <a:lstStyle/>
        <a:p>
          <a:pPr algn="r"/>
          <a:endParaRPr lang="en-US" sz="1900">
            <a:cs typeface="+mj-cs"/>
          </a:endParaRPr>
        </a:p>
      </dgm:t>
    </dgm:pt>
    <dgm:pt modelId="{407C618E-9759-45C1-8C4A-42F20CC958C4}">
      <dgm:prSet custT="1"/>
      <dgm:spPr/>
      <dgm:t>
        <a:bodyPr/>
        <a:lstStyle/>
        <a:p>
          <a:pPr algn="r"/>
          <a:r>
            <a:rPr lang="ar-JO" sz="1900" b="1" baseline="0">
              <a:cs typeface="+mj-cs"/>
            </a:rPr>
            <a:t>ا</a:t>
          </a:r>
          <a:r>
            <a:rPr lang="ar-SA" sz="1900" b="1" baseline="0">
              <a:cs typeface="+mj-cs"/>
            </a:rPr>
            <a:t>لمدربون:  8 خبراء  +  رؤساء شركات عدد 2</a:t>
          </a:r>
          <a:endParaRPr lang="en-US" sz="1900">
            <a:cs typeface="+mj-cs"/>
          </a:endParaRPr>
        </a:p>
      </dgm:t>
    </dgm:pt>
    <dgm:pt modelId="{612634D2-6378-4710-8F32-6A3EAE3A86D9}" type="parTrans" cxnId="{5702A0A0-47CE-49AA-A546-6F6C3D7E0A91}">
      <dgm:prSet/>
      <dgm:spPr/>
      <dgm:t>
        <a:bodyPr/>
        <a:lstStyle/>
        <a:p>
          <a:pPr algn="r"/>
          <a:endParaRPr lang="en-US" sz="1900">
            <a:cs typeface="+mj-cs"/>
          </a:endParaRPr>
        </a:p>
      </dgm:t>
    </dgm:pt>
    <dgm:pt modelId="{06CB1AC5-BF00-4EB9-BB89-197AB6173D1D}" type="sibTrans" cxnId="{5702A0A0-47CE-49AA-A546-6F6C3D7E0A91}">
      <dgm:prSet/>
      <dgm:spPr/>
      <dgm:t>
        <a:bodyPr/>
        <a:lstStyle/>
        <a:p>
          <a:pPr algn="r"/>
          <a:endParaRPr lang="en-US" sz="1900">
            <a:cs typeface="+mj-cs"/>
          </a:endParaRPr>
        </a:p>
      </dgm:t>
    </dgm:pt>
    <dgm:pt modelId="{8E0E7082-9E69-48CD-AEE5-0447E22AE424}">
      <dgm:prSet custT="1"/>
      <dgm:spPr/>
      <dgm:t>
        <a:bodyPr/>
        <a:lstStyle/>
        <a:p>
          <a:pPr algn="r"/>
          <a:r>
            <a:rPr lang="ar-SA" sz="1900" b="1" baseline="0">
              <a:cs typeface="+mj-cs"/>
            </a:rPr>
            <a:t>فيديو:  10 محاضرات فيديو بمدة زمنية 3 ساعات</a:t>
          </a:r>
          <a:endParaRPr lang="en-US" sz="1900">
            <a:cs typeface="+mj-cs"/>
          </a:endParaRPr>
        </a:p>
      </dgm:t>
    </dgm:pt>
    <dgm:pt modelId="{88C4D09D-988F-464F-A068-B1EF333B37EB}" type="parTrans" cxnId="{1A1D7F6E-2A9C-4875-8D49-8013FA1CB71A}">
      <dgm:prSet/>
      <dgm:spPr/>
      <dgm:t>
        <a:bodyPr/>
        <a:lstStyle/>
        <a:p>
          <a:pPr algn="r"/>
          <a:endParaRPr lang="en-US" sz="1900">
            <a:cs typeface="+mj-cs"/>
          </a:endParaRPr>
        </a:p>
      </dgm:t>
    </dgm:pt>
    <dgm:pt modelId="{C736CBD9-AB32-4F3C-BF50-B43F504A4D0E}" type="sibTrans" cxnId="{1A1D7F6E-2A9C-4875-8D49-8013FA1CB71A}">
      <dgm:prSet/>
      <dgm:spPr/>
      <dgm:t>
        <a:bodyPr/>
        <a:lstStyle/>
        <a:p>
          <a:pPr algn="r"/>
          <a:endParaRPr lang="en-US" sz="1900">
            <a:cs typeface="+mj-cs"/>
          </a:endParaRPr>
        </a:p>
      </dgm:t>
    </dgm:pt>
    <dgm:pt modelId="{E0D58CC0-8E35-4BC1-8146-5ACF596C4DB4}">
      <dgm:prSet custT="1"/>
      <dgm:spPr/>
      <dgm:t>
        <a:bodyPr/>
        <a:lstStyle/>
        <a:p>
          <a:pPr algn="r"/>
          <a:r>
            <a:rPr lang="ar-JO" sz="1900" b="1" baseline="0">
              <a:cs typeface="+mj-cs"/>
            </a:rPr>
            <a:t>ا</a:t>
          </a:r>
          <a:r>
            <a:rPr lang="ar-SA" sz="1900" b="1" baseline="0">
              <a:cs typeface="+mj-cs"/>
            </a:rPr>
            <a:t>للغة :   الإنجليزية</a:t>
          </a:r>
          <a:endParaRPr lang="en-US" sz="1900">
            <a:cs typeface="+mj-cs"/>
          </a:endParaRPr>
        </a:p>
      </dgm:t>
    </dgm:pt>
    <dgm:pt modelId="{775AD3FA-0D6B-4E0B-AAEE-E9208C4DF23B}" type="parTrans" cxnId="{5D6BADF5-768A-4C21-9007-A3F0A0FE7332}">
      <dgm:prSet/>
      <dgm:spPr/>
      <dgm:t>
        <a:bodyPr/>
        <a:lstStyle/>
        <a:p>
          <a:pPr algn="r"/>
          <a:endParaRPr lang="en-US" sz="1900">
            <a:cs typeface="+mj-cs"/>
          </a:endParaRPr>
        </a:p>
      </dgm:t>
    </dgm:pt>
    <dgm:pt modelId="{FE245BD2-8879-4415-AFB7-7D01D483D669}" type="sibTrans" cxnId="{5D6BADF5-768A-4C21-9007-A3F0A0FE7332}">
      <dgm:prSet/>
      <dgm:spPr/>
      <dgm:t>
        <a:bodyPr/>
        <a:lstStyle/>
        <a:p>
          <a:pPr algn="r"/>
          <a:endParaRPr lang="en-US" sz="1900">
            <a:cs typeface="+mj-cs"/>
          </a:endParaRPr>
        </a:p>
      </dgm:t>
    </dgm:pt>
    <dgm:pt modelId="{EFAC7139-01E9-48B1-9EB4-E6C38A280FC3}">
      <dgm:prSet custT="1"/>
      <dgm:spPr/>
      <dgm:t>
        <a:bodyPr/>
        <a:lstStyle/>
        <a:p>
          <a:pPr algn="r"/>
          <a:r>
            <a:rPr lang="ar-JO" sz="1900" b="1" baseline="0" dirty="0">
              <a:cs typeface="+mj-cs"/>
            </a:rPr>
            <a:t>ت</a:t>
          </a:r>
          <a:r>
            <a:rPr lang="ar-SA" sz="1900" b="1" baseline="0" dirty="0">
              <a:cs typeface="+mj-cs"/>
            </a:rPr>
            <a:t>كلفة الدورة للشخص الواحد:  55 دينار </a:t>
          </a:r>
          <a:endParaRPr lang="en-US" sz="1900" dirty="0">
            <a:cs typeface="+mj-cs"/>
          </a:endParaRPr>
        </a:p>
      </dgm:t>
    </dgm:pt>
    <dgm:pt modelId="{2F6027D9-FA37-44AC-96C7-A0B2161577F3}" type="parTrans" cxnId="{C1601A82-06CA-4DC7-9F77-9F8091F63289}">
      <dgm:prSet/>
      <dgm:spPr/>
      <dgm:t>
        <a:bodyPr/>
        <a:lstStyle/>
        <a:p>
          <a:pPr algn="r"/>
          <a:endParaRPr lang="en-US" sz="1900">
            <a:cs typeface="+mj-cs"/>
          </a:endParaRPr>
        </a:p>
      </dgm:t>
    </dgm:pt>
    <dgm:pt modelId="{B54DAE87-ABAA-4F19-9501-D29BC10C9EA2}" type="sibTrans" cxnId="{C1601A82-06CA-4DC7-9F77-9F8091F63289}">
      <dgm:prSet/>
      <dgm:spPr/>
      <dgm:t>
        <a:bodyPr/>
        <a:lstStyle/>
        <a:p>
          <a:pPr algn="r"/>
          <a:endParaRPr lang="en-US" sz="1900">
            <a:cs typeface="+mj-cs"/>
          </a:endParaRPr>
        </a:p>
      </dgm:t>
    </dgm:pt>
    <dgm:pt modelId="{763F5E6C-D417-47EA-AE34-9C5DCE570D18}">
      <dgm:prSet custT="1"/>
      <dgm:spPr/>
      <dgm:t>
        <a:bodyPr/>
        <a:lstStyle/>
        <a:p>
          <a:pPr algn="r"/>
          <a:r>
            <a:rPr lang="ar-JO" sz="1900" b="1" baseline="0" dirty="0">
              <a:cs typeface="+mj-cs"/>
            </a:rPr>
            <a:t>ي</a:t>
          </a:r>
          <a:r>
            <a:rPr lang="ar-SA" sz="1900" b="1" baseline="0" dirty="0">
              <a:cs typeface="+mj-cs"/>
            </a:rPr>
            <a:t>تم إعطاء المشارك ، اسم المستخدم والرقم السري للدخول والتسجيل في الدورة من مركز نادي السيارات الملكي لتدريب السواقين</a:t>
          </a:r>
          <a:endParaRPr lang="en-US" sz="1900" dirty="0">
            <a:cs typeface="+mj-cs"/>
          </a:endParaRPr>
        </a:p>
      </dgm:t>
    </dgm:pt>
    <dgm:pt modelId="{0CFC0F5B-33F9-4D74-954F-47B16AB8DAAD}" type="parTrans" cxnId="{44A44D2D-88AB-45EC-A5A2-F4E50E4223CA}">
      <dgm:prSet/>
      <dgm:spPr/>
      <dgm:t>
        <a:bodyPr/>
        <a:lstStyle/>
        <a:p>
          <a:pPr algn="r"/>
          <a:endParaRPr lang="en-US" sz="1900">
            <a:cs typeface="+mj-cs"/>
          </a:endParaRPr>
        </a:p>
      </dgm:t>
    </dgm:pt>
    <dgm:pt modelId="{8AB37BA1-1359-4325-93AF-558EFE3F3A8C}" type="sibTrans" cxnId="{44A44D2D-88AB-45EC-A5A2-F4E50E4223CA}">
      <dgm:prSet/>
      <dgm:spPr/>
      <dgm:t>
        <a:bodyPr/>
        <a:lstStyle/>
        <a:p>
          <a:pPr algn="r"/>
          <a:endParaRPr lang="en-US" sz="1900">
            <a:cs typeface="+mj-cs"/>
          </a:endParaRPr>
        </a:p>
      </dgm:t>
    </dgm:pt>
    <dgm:pt modelId="{DFC1F899-16A0-4CEC-BDAD-5952B5564F0C}" type="pres">
      <dgm:prSet presAssocID="{EF2B8BBF-927B-40F8-BE2F-D2576B3CCE88}" presName="linear" presStyleCnt="0">
        <dgm:presLayoutVars>
          <dgm:animLvl val="lvl"/>
          <dgm:resizeHandles val="exact"/>
        </dgm:presLayoutVars>
      </dgm:prSet>
      <dgm:spPr/>
      <dgm:t>
        <a:bodyPr/>
        <a:lstStyle/>
        <a:p>
          <a:endParaRPr lang="en-US"/>
        </a:p>
      </dgm:t>
    </dgm:pt>
    <dgm:pt modelId="{874A0261-DFF2-4FC6-94DE-1CC079EC6D7A}" type="pres">
      <dgm:prSet presAssocID="{7C917084-FAB1-4450-83CE-FBB4F11AD0F5}" presName="parentText" presStyleLbl="node1" presStyleIdx="0" presStyleCnt="6" custLinFactNeighborX="-613" custLinFactNeighborY="-60678">
        <dgm:presLayoutVars>
          <dgm:chMax val="0"/>
          <dgm:bulletEnabled val="1"/>
        </dgm:presLayoutVars>
      </dgm:prSet>
      <dgm:spPr/>
      <dgm:t>
        <a:bodyPr/>
        <a:lstStyle/>
        <a:p>
          <a:endParaRPr lang="en-US"/>
        </a:p>
      </dgm:t>
    </dgm:pt>
    <dgm:pt modelId="{69F62D01-375D-498A-8D20-DC55E135DFDD}" type="pres">
      <dgm:prSet presAssocID="{663E75B9-B675-4AAE-A362-58A970C53735}" presName="spacer" presStyleCnt="0"/>
      <dgm:spPr/>
    </dgm:pt>
    <dgm:pt modelId="{0A1907BD-19ED-47DA-8A7A-4201135A99CB}" type="pres">
      <dgm:prSet presAssocID="{407C618E-9759-45C1-8C4A-42F20CC958C4}" presName="parentText" presStyleLbl="node1" presStyleIdx="1" presStyleCnt="6">
        <dgm:presLayoutVars>
          <dgm:chMax val="0"/>
          <dgm:bulletEnabled val="1"/>
        </dgm:presLayoutVars>
      </dgm:prSet>
      <dgm:spPr/>
      <dgm:t>
        <a:bodyPr/>
        <a:lstStyle/>
        <a:p>
          <a:endParaRPr lang="en-US"/>
        </a:p>
      </dgm:t>
    </dgm:pt>
    <dgm:pt modelId="{A553981A-DF1C-432D-9B82-5A91A124D944}" type="pres">
      <dgm:prSet presAssocID="{06CB1AC5-BF00-4EB9-BB89-197AB6173D1D}" presName="spacer" presStyleCnt="0"/>
      <dgm:spPr/>
    </dgm:pt>
    <dgm:pt modelId="{CB447DD4-D1F4-4BF3-AA80-F3539DB91A60}" type="pres">
      <dgm:prSet presAssocID="{8E0E7082-9E69-48CD-AEE5-0447E22AE424}" presName="parentText" presStyleLbl="node1" presStyleIdx="2" presStyleCnt="6">
        <dgm:presLayoutVars>
          <dgm:chMax val="0"/>
          <dgm:bulletEnabled val="1"/>
        </dgm:presLayoutVars>
      </dgm:prSet>
      <dgm:spPr/>
      <dgm:t>
        <a:bodyPr/>
        <a:lstStyle/>
        <a:p>
          <a:endParaRPr lang="en-US"/>
        </a:p>
      </dgm:t>
    </dgm:pt>
    <dgm:pt modelId="{E66A6778-4B98-4EB8-BA74-90E900E77A24}" type="pres">
      <dgm:prSet presAssocID="{C736CBD9-AB32-4F3C-BF50-B43F504A4D0E}" presName="spacer" presStyleCnt="0"/>
      <dgm:spPr/>
    </dgm:pt>
    <dgm:pt modelId="{6A63E261-436C-41B5-A5E6-2E7006042FC2}" type="pres">
      <dgm:prSet presAssocID="{E0D58CC0-8E35-4BC1-8146-5ACF596C4DB4}" presName="parentText" presStyleLbl="node1" presStyleIdx="3" presStyleCnt="6">
        <dgm:presLayoutVars>
          <dgm:chMax val="0"/>
          <dgm:bulletEnabled val="1"/>
        </dgm:presLayoutVars>
      </dgm:prSet>
      <dgm:spPr/>
      <dgm:t>
        <a:bodyPr/>
        <a:lstStyle/>
        <a:p>
          <a:endParaRPr lang="en-US"/>
        </a:p>
      </dgm:t>
    </dgm:pt>
    <dgm:pt modelId="{0AC5C96C-DFCE-4185-8C09-E8FCB4D14EB9}" type="pres">
      <dgm:prSet presAssocID="{FE245BD2-8879-4415-AFB7-7D01D483D669}" presName="spacer" presStyleCnt="0"/>
      <dgm:spPr/>
    </dgm:pt>
    <dgm:pt modelId="{922C3952-361F-4E80-BF5C-3FB40EFD97C7}" type="pres">
      <dgm:prSet presAssocID="{EFAC7139-01E9-48B1-9EB4-E6C38A280FC3}" presName="parentText" presStyleLbl="node1" presStyleIdx="4" presStyleCnt="6">
        <dgm:presLayoutVars>
          <dgm:chMax val="0"/>
          <dgm:bulletEnabled val="1"/>
        </dgm:presLayoutVars>
      </dgm:prSet>
      <dgm:spPr/>
      <dgm:t>
        <a:bodyPr/>
        <a:lstStyle/>
        <a:p>
          <a:endParaRPr lang="en-US"/>
        </a:p>
      </dgm:t>
    </dgm:pt>
    <dgm:pt modelId="{DAA60BD8-9012-48B2-A6CE-8500CDF46A41}" type="pres">
      <dgm:prSet presAssocID="{B54DAE87-ABAA-4F19-9501-D29BC10C9EA2}" presName="spacer" presStyleCnt="0"/>
      <dgm:spPr/>
    </dgm:pt>
    <dgm:pt modelId="{8BB9AD88-8B53-49B2-9794-A02D57653652}" type="pres">
      <dgm:prSet presAssocID="{763F5E6C-D417-47EA-AE34-9C5DCE570D18}" presName="parentText" presStyleLbl="node1" presStyleIdx="5" presStyleCnt="6">
        <dgm:presLayoutVars>
          <dgm:chMax val="0"/>
          <dgm:bulletEnabled val="1"/>
        </dgm:presLayoutVars>
      </dgm:prSet>
      <dgm:spPr/>
      <dgm:t>
        <a:bodyPr/>
        <a:lstStyle/>
        <a:p>
          <a:endParaRPr lang="en-US"/>
        </a:p>
      </dgm:t>
    </dgm:pt>
  </dgm:ptLst>
  <dgm:cxnLst>
    <dgm:cxn modelId="{44A44D2D-88AB-45EC-A5A2-F4E50E4223CA}" srcId="{EF2B8BBF-927B-40F8-BE2F-D2576B3CCE88}" destId="{763F5E6C-D417-47EA-AE34-9C5DCE570D18}" srcOrd="5" destOrd="0" parTransId="{0CFC0F5B-33F9-4D74-954F-47B16AB8DAAD}" sibTransId="{8AB37BA1-1359-4325-93AF-558EFE3F3A8C}"/>
    <dgm:cxn modelId="{8D6DA47E-1E78-4386-B1F4-A3EE7B4243CA}" type="presOf" srcId="{8E0E7082-9E69-48CD-AEE5-0447E22AE424}" destId="{CB447DD4-D1F4-4BF3-AA80-F3539DB91A60}" srcOrd="0" destOrd="0" presId="urn:microsoft.com/office/officeart/2005/8/layout/vList2"/>
    <dgm:cxn modelId="{557ECEE9-E74D-4147-844C-F6437B677F6C}" type="presOf" srcId="{7C917084-FAB1-4450-83CE-FBB4F11AD0F5}" destId="{874A0261-DFF2-4FC6-94DE-1CC079EC6D7A}" srcOrd="0" destOrd="0" presId="urn:microsoft.com/office/officeart/2005/8/layout/vList2"/>
    <dgm:cxn modelId="{AEED0847-8DD9-4455-8AE9-A88ACA0E40FD}" type="presOf" srcId="{407C618E-9759-45C1-8C4A-42F20CC958C4}" destId="{0A1907BD-19ED-47DA-8A7A-4201135A99CB}" srcOrd="0" destOrd="0" presId="urn:microsoft.com/office/officeart/2005/8/layout/vList2"/>
    <dgm:cxn modelId="{4D17559A-9CF2-4195-B7F5-2ADF7859A0E4}" type="presOf" srcId="{EFAC7139-01E9-48B1-9EB4-E6C38A280FC3}" destId="{922C3952-361F-4E80-BF5C-3FB40EFD97C7}" srcOrd="0" destOrd="0" presId="urn:microsoft.com/office/officeart/2005/8/layout/vList2"/>
    <dgm:cxn modelId="{C1601A82-06CA-4DC7-9F77-9F8091F63289}" srcId="{EF2B8BBF-927B-40F8-BE2F-D2576B3CCE88}" destId="{EFAC7139-01E9-48B1-9EB4-E6C38A280FC3}" srcOrd="4" destOrd="0" parTransId="{2F6027D9-FA37-44AC-96C7-A0B2161577F3}" sibTransId="{B54DAE87-ABAA-4F19-9501-D29BC10C9EA2}"/>
    <dgm:cxn modelId="{1A1D7F6E-2A9C-4875-8D49-8013FA1CB71A}" srcId="{EF2B8BBF-927B-40F8-BE2F-D2576B3CCE88}" destId="{8E0E7082-9E69-48CD-AEE5-0447E22AE424}" srcOrd="2" destOrd="0" parTransId="{88C4D09D-988F-464F-A068-B1EF333B37EB}" sibTransId="{C736CBD9-AB32-4F3C-BF50-B43F504A4D0E}"/>
    <dgm:cxn modelId="{BC1316BD-7726-4AB6-929E-847F54057CA2}" type="presOf" srcId="{EF2B8BBF-927B-40F8-BE2F-D2576B3CCE88}" destId="{DFC1F899-16A0-4CEC-BDAD-5952B5564F0C}" srcOrd="0" destOrd="0" presId="urn:microsoft.com/office/officeart/2005/8/layout/vList2"/>
    <dgm:cxn modelId="{5D6BADF5-768A-4C21-9007-A3F0A0FE7332}" srcId="{EF2B8BBF-927B-40F8-BE2F-D2576B3CCE88}" destId="{E0D58CC0-8E35-4BC1-8146-5ACF596C4DB4}" srcOrd="3" destOrd="0" parTransId="{775AD3FA-0D6B-4E0B-AAEE-E9208C4DF23B}" sibTransId="{FE245BD2-8879-4415-AFB7-7D01D483D669}"/>
    <dgm:cxn modelId="{5702A0A0-47CE-49AA-A546-6F6C3D7E0A91}" srcId="{EF2B8BBF-927B-40F8-BE2F-D2576B3CCE88}" destId="{407C618E-9759-45C1-8C4A-42F20CC958C4}" srcOrd="1" destOrd="0" parTransId="{612634D2-6378-4710-8F32-6A3EAE3A86D9}" sibTransId="{06CB1AC5-BF00-4EB9-BB89-197AB6173D1D}"/>
    <dgm:cxn modelId="{418148F4-9F4A-47DF-BE27-51AD4EBA2677}" srcId="{EF2B8BBF-927B-40F8-BE2F-D2576B3CCE88}" destId="{7C917084-FAB1-4450-83CE-FBB4F11AD0F5}" srcOrd="0" destOrd="0" parTransId="{A266C637-FA63-405E-A56A-5D26F309CA65}" sibTransId="{663E75B9-B675-4AAE-A362-58A970C53735}"/>
    <dgm:cxn modelId="{3A344690-4A8F-4B66-812C-B1B4239B5B5B}" type="presOf" srcId="{763F5E6C-D417-47EA-AE34-9C5DCE570D18}" destId="{8BB9AD88-8B53-49B2-9794-A02D57653652}" srcOrd="0" destOrd="0" presId="urn:microsoft.com/office/officeart/2005/8/layout/vList2"/>
    <dgm:cxn modelId="{866EA2D8-03BB-472A-AA90-CE6BEB7017DC}" type="presOf" srcId="{E0D58CC0-8E35-4BC1-8146-5ACF596C4DB4}" destId="{6A63E261-436C-41B5-A5E6-2E7006042FC2}" srcOrd="0" destOrd="0" presId="urn:microsoft.com/office/officeart/2005/8/layout/vList2"/>
    <dgm:cxn modelId="{1AC5F1B3-E452-44FD-BB13-9E5B71EC5665}" type="presParOf" srcId="{DFC1F899-16A0-4CEC-BDAD-5952B5564F0C}" destId="{874A0261-DFF2-4FC6-94DE-1CC079EC6D7A}" srcOrd="0" destOrd="0" presId="urn:microsoft.com/office/officeart/2005/8/layout/vList2"/>
    <dgm:cxn modelId="{A1D1FF40-3398-413E-9178-8BA3BD1F34C4}" type="presParOf" srcId="{DFC1F899-16A0-4CEC-BDAD-5952B5564F0C}" destId="{69F62D01-375D-498A-8D20-DC55E135DFDD}" srcOrd="1" destOrd="0" presId="urn:microsoft.com/office/officeart/2005/8/layout/vList2"/>
    <dgm:cxn modelId="{EBFC8401-863D-4C9A-B654-2CEC55797CD5}" type="presParOf" srcId="{DFC1F899-16A0-4CEC-BDAD-5952B5564F0C}" destId="{0A1907BD-19ED-47DA-8A7A-4201135A99CB}" srcOrd="2" destOrd="0" presId="urn:microsoft.com/office/officeart/2005/8/layout/vList2"/>
    <dgm:cxn modelId="{D117DF89-0038-47DD-86C0-E75F5ADE33F9}" type="presParOf" srcId="{DFC1F899-16A0-4CEC-BDAD-5952B5564F0C}" destId="{A553981A-DF1C-432D-9B82-5A91A124D944}" srcOrd="3" destOrd="0" presId="urn:microsoft.com/office/officeart/2005/8/layout/vList2"/>
    <dgm:cxn modelId="{8D89E1BD-1F25-4B84-BC4D-AA19336AF0FD}" type="presParOf" srcId="{DFC1F899-16A0-4CEC-BDAD-5952B5564F0C}" destId="{CB447DD4-D1F4-4BF3-AA80-F3539DB91A60}" srcOrd="4" destOrd="0" presId="urn:microsoft.com/office/officeart/2005/8/layout/vList2"/>
    <dgm:cxn modelId="{D5DB17BD-BE79-49C5-AA6B-6D55F3BB8E36}" type="presParOf" srcId="{DFC1F899-16A0-4CEC-BDAD-5952B5564F0C}" destId="{E66A6778-4B98-4EB8-BA74-90E900E77A24}" srcOrd="5" destOrd="0" presId="urn:microsoft.com/office/officeart/2005/8/layout/vList2"/>
    <dgm:cxn modelId="{2E00B768-86B5-46D9-8681-57D5982ED331}" type="presParOf" srcId="{DFC1F899-16A0-4CEC-BDAD-5952B5564F0C}" destId="{6A63E261-436C-41B5-A5E6-2E7006042FC2}" srcOrd="6" destOrd="0" presId="urn:microsoft.com/office/officeart/2005/8/layout/vList2"/>
    <dgm:cxn modelId="{C9472536-72B0-4F71-B489-FB78A1067DAF}" type="presParOf" srcId="{DFC1F899-16A0-4CEC-BDAD-5952B5564F0C}" destId="{0AC5C96C-DFCE-4185-8C09-E8FCB4D14EB9}" srcOrd="7" destOrd="0" presId="urn:microsoft.com/office/officeart/2005/8/layout/vList2"/>
    <dgm:cxn modelId="{92DA91BC-81A6-4382-BD5E-4D091A7F846E}" type="presParOf" srcId="{DFC1F899-16A0-4CEC-BDAD-5952B5564F0C}" destId="{922C3952-361F-4E80-BF5C-3FB40EFD97C7}" srcOrd="8" destOrd="0" presId="urn:microsoft.com/office/officeart/2005/8/layout/vList2"/>
    <dgm:cxn modelId="{C46B9FF6-6219-4C1B-AF80-307539177522}" type="presParOf" srcId="{DFC1F899-16A0-4CEC-BDAD-5952B5564F0C}" destId="{DAA60BD8-9012-48B2-A6CE-8500CDF46A41}" srcOrd="9" destOrd="0" presId="urn:microsoft.com/office/officeart/2005/8/layout/vList2"/>
    <dgm:cxn modelId="{F4584C60-3D72-4683-A34D-449D898C921D}" type="presParOf" srcId="{DFC1F899-16A0-4CEC-BDAD-5952B5564F0C}" destId="{8BB9AD88-8B53-49B2-9794-A02D57653652}" srcOrd="10" destOrd="0" presId="urn:microsoft.com/office/officeart/2005/8/layout/vList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224C1CC-A58D-48CE-A25D-5416A67CC510}"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BCF36752-A407-4EED-8413-E82E3D690F9B}">
      <dgm:prSet custT="1"/>
      <dgm:spPr/>
      <dgm:t>
        <a:bodyPr/>
        <a:lstStyle/>
        <a:p>
          <a:pPr algn="ctr"/>
          <a:r>
            <a:rPr lang="ar-JO" sz="3200" b="1" u="sng" dirty="0"/>
            <a:t>ا</a:t>
          </a:r>
          <a:r>
            <a:rPr lang="ar-SA" sz="3200" b="1" u="sng" dirty="0"/>
            <a:t>لشهادة</a:t>
          </a:r>
          <a:endParaRPr lang="en-US" sz="3200" dirty="0"/>
        </a:p>
      </dgm:t>
    </dgm:pt>
    <dgm:pt modelId="{3BA8F489-8487-49A3-8AB2-21CC25BC6294}" type="parTrans" cxnId="{AD0C1B09-4FD0-4286-BE26-200E85CDBAFD}">
      <dgm:prSet/>
      <dgm:spPr/>
      <dgm:t>
        <a:bodyPr/>
        <a:lstStyle/>
        <a:p>
          <a:endParaRPr lang="en-US"/>
        </a:p>
      </dgm:t>
    </dgm:pt>
    <dgm:pt modelId="{0EE27CC0-BFA7-48D8-BC3F-86A854926202}" type="sibTrans" cxnId="{AD0C1B09-4FD0-4286-BE26-200E85CDBAFD}">
      <dgm:prSet/>
      <dgm:spPr/>
      <dgm:t>
        <a:bodyPr/>
        <a:lstStyle/>
        <a:p>
          <a:endParaRPr lang="en-US"/>
        </a:p>
      </dgm:t>
    </dgm:pt>
    <dgm:pt modelId="{2B3F1A26-395A-4250-9C2A-4C8C06BE4655}">
      <dgm:prSet custT="1"/>
      <dgm:spPr/>
      <dgm:t>
        <a:bodyPr/>
        <a:lstStyle/>
        <a:p>
          <a:pPr algn="ctr" rtl="1"/>
          <a:r>
            <a:rPr lang="ar-SA" sz="2400" dirty="0"/>
            <a:t>عند الانتهاء بنجاح من الاختبار النهائي ستحصل على </a:t>
          </a:r>
          <a:r>
            <a:rPr lang="ar-SA" sz="2400" dirty="0" smtClean="0"/>
            <a:t>شهاد</a:t>
          </a:r>
          <a:r>
            <a:rPr lang="ar-IQ" sz="2400" dirty="0" smtClean="0"/>
            <a:t>ة </a:t>
          </a:r>
          <a:r>
            <a:rPr lang="en-US" sz="2400" dirty="0" smtClean="0"/>
            <a:t>  </a:t>
          </a:r>
          <a:r>
            <a:rPr lang="ar-JO" sz="2400" dirty="0" smtClean="0"/>
            <a:t>معترف </a:t>
          </a:r>
          <a:r>
            <a:rPr lang="ar-JO" sz="2400" dirty="0"/>
            <a:t>بها دوليا ومصدقة </a:t>
          </a:r>
          <a:r>
            <a:rPr lang="ar-SA" sz="2400" dirty="0"/>
            <a:t>من جامعة كرانفيلد، أكاديمية </a:t>
          </a:r>
          <a:r>
            <a:rPr lang="en-US" sz="2400" dirty="0"/>
            <a:t>IRU</a:t>
          </a:r>
          <a:r>
            <a:rPr lang="ar-SA" sz="2400" dirty="0"/>
            <a:t> واكاديمية </a:t>
          </a:r>
          <a:r>
            <a:rPr lang="en-US" sz="2400" dirty="0"/>
            <a:t>EASST</a:t>
          </a:r>
          <a:r>
            <a:rPr lang="ar-JO" sz="2400" dirty="0"/>
            <a:t>.</a:t>
          </a:r>
          <a:endParaRPr lang="en-US" sz="2400" dirty="0"/>
        </a:p>
      </dgm:t>
    </dgm:pt>
    <dgm:pt modelId="{0A4785AA-3C33-46B3-85A7-4194C5174FAB}" type="parTrans" cxnId="{A812F0CF-3C3F-4394-B77B-74C6E2FD1878}">
      <dgm:prSet/>
      <dgm:spPr/>
      <dgm:t>
        <a:bodyPr/>
        <a:lstStyle/>
        <a:p>
          <a:endParaRPr lang="en-US"/>
        </a:p>
      </dgm:t>
    </dgm:pt>
    <dgm:pt modelId="{21268C22-45EE-4950-9F4F-B91B812FAE91}" type="sibTrans" cxnId="{A812F0CF-3C3F-4394-B77B-74C6E2FD1878}">
      <dgm:prSet/>
      <dgm:spPr/>
      <dgm:t>
        <a:bodyPr/>
        <a:lstStyle/>
        <a:p>
          <a:endParaRPr lang="en-US"/>
        </a:p>
      </dgm:t>
    </dgm:pt>
    <dgm:pt modelId="{2D27375F-8993-4C86-919D-0591E76FBC61}" type="pres">
      <dgm:prSet presAssocID="{D224C1CC-A58D-48CE-A25D-5416A67CC510}" presName="Name0" presStyleCnt="0">
        <dgm:presLayoutVars>
          <dgm:dir/>
          <dgm:animLvl val="lvl"/>
          <dgm:resizeHandles val="exact"/>
        </dgm:presLayoutVars>
      </dgm:prSet>
      <dgm:spPr/>
      <dgm:t>
        <a:bodyPr/>
        <a:lstStyle/>
        <a:p>
          <a:endParaRPr lang="en-US"/>
        </a:p>
      </dgm:t>
    </dgm:pt>
    <dgm:pt modelId="{E45B68A4-6FD0-45DB-B871-9EF6263431E1}" type="pres">
      <dgm:prSet presAssocID="{2B3F1A26-395A-4250-9C2A-4C8C06BE4655}" presName="boxAndChildren" presStyleCnt="0"/>
      <dgm:spPr/>
    </dgm:pt>
    <dgm:pt modelId="{97F3A03A-B257-423B-8048-0EDFDF9E424E}" type="pres">
      <dgm:prSet presAssocID="{2B3F1A26-395A-4250-9C2A-4C8C06BE4655}" presName="parentTextBox" presStyleLbl="node1" presStyleIdx="0" presStyleCnt="2"/>
      <dgm:spPr/>
      <dgm:t>
        <a:bodyPr/>
        <a:lstStyle/>
        <a:p>
          <a:endParaRPr lang="en-US"/>
        </a:p>
      </dgm:t>
    </dgm:pt>
    <dgm:pt modelId="{CA0ABD2D-4881-49D2-8AC9-CE4F15258B5B}" type="pres">
      <dgm:prSet presAssocID="{0EE27CC0-BFA7-48D8-BC3F-86A854926202}" presName="sp" presStyleCnt="0"/>
      <dgm:spPr/>
    </dgm:pt>
    <dgm:pt modelId="{0AF939ED-8066-424D-88FD-30FD3F98A9D3}" type="pres">
      <dgm:prSet presAssocID="{BCF36752-A407-4EED-8413-E82E3D690F9B}" presName="arrowAndChildren" presStyleCnt="0"/>
      <dgm:spPr/>
    </dgm:pt>
    <dgm:pt modelId="{B88BCA03-BB51-49D1-A23F-BBC1948C83BB}" type="pres">
      <dgm:prSet presAssocID="{BCF36752-A407-4EED-8413-E82E3D690F9B}" presName="parentTextArrow" presStyleLbl="node1" presStyleIdx="1" presStyleCnt="2" custLinFactNeighborX="-7383" custLinFactNeighborY="-21403"/>
      <dgm:spPr/>
      <dgm:t>
        <a:bodyPr/>
        <a:lstStyle/>
        <a:p>
          <a:endParaRPr lang="en-US"/>
        </a:p>
      </dgm:t>
    </dgm:pt>
  </dgm:ptLst>
  <dgm:cxnLst>
    <dgm:cxn modelId="{11941147-3BEC-43B9-82C1-12019BA65D90}" type="presOf" srcId="{BCF36752-A407-4EED-8413-E82E3D690F9B}" destId="{B88BCA03-BB51-49D1-A23F-BBC1948C83BB}" srcOrd="0" destOrd="0" presId="urn:microsoft.com/office/officeart/2005/8/layout/process4"/>
    <dgm:cxn modelId="{4F7EE47D-F32A-42A2-BAD3-69F52166C4E6}" type="presOf" srcId="{2B3F1A26-395A-4250-9C2A-4C8C06BE4655}" destId="{97F3A03A-B257-423B-8048-0EDFDF9E424E}" srcOrd="0" destOrd="0" presId="urn:microsoft.com/office/officeart/2005/8/layout/process4"/>
    <dgm:cxn modelId="{0FA314AC-016C-4BD4-853E-C2FB1A8C7DE1}" type="presOf" srcId="{D224C1CC-A58D-48CE-A25D-5416A67CC510}" destId="{2D27375F-8993-4C86-919D-0591E76FBC61}" srcOrd="0" destOrd="0" presId="urn:microsoft.com/office/officeart/2005/8/layout/process4"/>
    <dgm:cxn modelId="{A812F0CF-3C3F-4394-B77B-74C6E2FD1878}" srcId="{D224C1CC-A58D-48CE-A25D-5416A67CC510}" destId="{2B3F1A26-395A-4250-9C2A-4C8C06BE4655}" srcOrd="1" destOrd="0" parTransId="{0A4785AA-3C33-46B3-85A7-4194C5174FAB}" sibTransId="{21268C22-45EE-4950-9F4F-B91B812FAE91}"/>
    <dgm:cxn modelId="{AD0C1B09-4FD0-4286-BE26-200E85CDBAFD}" srcId="{D224C1CC-A58D-48CE-A25D-5416A67CC510}" destId="{BCF36752-A407-4EED-8413-E82E3D690F9B}" srcOrd="0" destOrd="0" parTransId="{3BA8F489-8487-49A3-8AB2-21CC25BC6294}" sibTransId="{0EE27CC0-BFA7-48D8-BC3F-86A854926202}"/>
    <dgm:cxn modelId="{9794CB41-30C0-478A-80C5-901A036E2940}" type="presParOf" srcId="{2D27375F-8993-4C86-919D-0591E76FBC61}" destId="{E45B68A4-6FD0-45DB-B871-9EF6263431E1}" srcOrd="0" destOrd="0" presId="urn:microsoft.com/office/officeart/2005/8/layout/process4"/>
    <dgm:cxn modelId="{7867C6B3-5CE4-44C0-B27D-72C5D96E8141}" type="presParOf" srcId="{E45B68A4-6FD0-45DB-B871-9EF6263431E1}" destId="{97F3A03A-B257-423B-8048-0EDFDF9E424E}" srcOrd="0" destOrd="0" presId="urn:microsoft.com/office/officeart/2005/8/layout/process4"/>
    <dgm:cxn modelId="{D8F31D74-3387-4409-8D39-99910C446634}" type="presParOf" srcId="{2D27375F-8993-4C86-919D-0591E76FBC61}" destId="{CA0ABD2D-4881-49D2-8AC9-CE4F15258B5B}" srcOrd="1" destOrd="0" presId="urn:microsoft.com/office/officeart/2005/8/layout/process4"/>
    <dgm:cxn modelId="{07166C9F-EA4C-432B-9442-59166A3AFD2E}" type="presParOf" srcId="{2D27375F-8993-4C86-919D-0591E76FBC61}" destId="{0AF939ED-8066-424D-88FD-30FD3F98A9D3}" srcOrd="2" destOrd="0" presId="urn:microsoft.com/office/officeart/2005/8/layout/process4"/>
    <dgm:cxn modelId="{2E2B11A7-EC07-436A-9EB5-425BA42C5E8B}" type="presParOf" srcId="{0AF939ED-8066-424D-88FD-30FD3F98A9D3}" destId="{B88BCA03-BB51-49D1-A23F-BBC1948C83BB}" srcOrd="0" destOrd="0" presId="urn:microsoft.com/office/officeart/2005/8/layout/process4"/>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C31EBCC-0934-4ED4-858B-C7AB95172321}" type="doc">
      <dgm:prSet loTypeId="urn:microsoft.com/office/officeart/2008/layout/CircularPictureCallout" loCatId="picture" qsTypeId="urn:microsoft.com/office/officeart/2005/8/quickstyle/simple1" qsCatId="simple" csTypeId="urn:microsoft.com/office/officeart/2005/8/colors/accent1_2" csCatId="accent1" phldr="1"/>
      <dgm:spPr/>
      <dgm:t>
        <a:bodyPr/>
        <a:lstStyle/>
        <a:p>
          <a:endParaRPr lang="en-US"/>
        </a:p>
      </dgm:t>
    </dgm:pt>
    <dgm:pt modelId="{302A642C-B063-4632-91B0-9F5D04259AB1}">
      <dgm:prSet/>
      <dgm:spPr/>
      <dgm:t>
        <a:bodyPr/>
        <a:lstStyle/>
        <a:p>
          <a:r>
            <a:rPr lang="ar-SA" b="1" dirty="0"/>
            <a:t>فوائد اعطاء الدورة على الانترنت</a:t>
          </a:r>
          <a:endParaRPr lang="en-US" dirty="0"/>
        </a:p>
      </dgm:t>
    </dgm:pt>
    <dgm:pt modelId="{D4386E3D-604C-4A61-AB00-B1874A4130C4}" type="parTrans" cxnId="{77143D98-BB9F-4A62-BBDC-82BCC7E36820}">
      <dgm:prSet/>
      <dgm:spPr/>
      <dgm:t>
        <a:bodyPr/>
        <a:lstStyle/>
        <a:p>
          <a:endParaRPr lang="en-US"/>
        </a:p>
      </dgm:t>
    </dgm:pt>
    <dgm:pt modelId="{D4BC4E21-C660-4BE8-9BF7-B2747E985FF4}" type="sibTrans" cxnId="{77143D98-BB9F-4A62-BBDC-82BCC7E36820}">
      <dgm:prSet/>
      <dgm:spPr>
        <a:solidFill>
          <a:schemeClr val="accent1"/>
        </a:solidFill>
      </dgm:spPr>
      <dgm:t>
        <a:bodyPr/>
        <a:lstStyle/>
        <a:p>
          <a:endParaRPr lang="en-US"/>
        </a:p>
      </dgm:t>
    </dgm:pt>
    <dgm:pt modelId="{C6DA6815-0772-458B-B18E-88185A87697B}">
      <dgm:prSet custT="1"/>
      <dgm:spPr/>
      <dgm:t>
        <a:bodyPr/>
        <a:lstStyle/>
        <a:p>
          <a:pPr algn="r"/>
          <a:r>
            <a:rPr lang="ar-JO" sz="3000" b="1" dirty="0">
              <a:solidFill>
                <a:schemeClr val="accent1"/>
              </a:solidFill>
            </a:rPr>
            <a:t>توفير الوقت والوصول </a:t>
          </a:r>
          <a:r>
            <a:rPr lang="ar-SA" sz="3000" b="1" dirty="0">
              <a:solidFill>
                <a:schemeClr val="accent1"/>
              </a:solidFill>
            </a:rPr>
            <a:t>عن طريق جهازك الذكي.</a:t>
          </a:r>
          <a:endParaRPr lang="en-US" sz="3000" dirty="0">
            <a:solidFill>
              <a:schemeClr val="accent1"/>
            </a:solidFill>
          </a:endParaRPr>
        </a:p>
      </dgm:t>
    </dgm:pt>
    <dgm:pt modelId="{FF756808-CF4E-4664-9634-7BA509765D1B}" type="parTrans" cxnId="{B7AD4A82-8056-4793-AF4C-15195D2D4602}">
      <dgm:prSet/>
      <dgm:spPr/>
      <dgm:t>
        <a:bodyPr/>
        <a:lstStyle/>
        <a:p>
          <a:endParaRPr lang="en-US"/>
        </a:p>
      </dgm:t>
    </dgm:pt>
    <dgm:pt modelId="{7178FE33-3BCD-4703-9B3A-8C25B3A7887C}" type="sibTrans" cxnId="{B7AD4A82-8056-4793-AF4C-15195D2D4602}">
      <dgm:prSet/>
      <dgm:spPr>
        <a:blipFill>
          <a:blip xmlns:r="http://schemas.openxmlformats.org/officeDocument/2006/relationships" r:embed="rId1"/>
          <a:srcRect/>
          <a:stretch>
            <a:fillRect t="-10000" b="-10000"/>
          </a:stretch>
        </a:blipFill>
      </dgm:spPr>
      <dgm:t>
        <a:bodyPr/>
        <a:lstStyle/>
        <a:p>
          <a:endParaRPr lang="en-US"/>
        </a:p>
      </dgm:t>
    </dgm:pt>
    <dgm:pt modelId="{AE66E011-B845-4C23-9150-0EBFB29693CD}">
      <dgm:prSet custT="1"/>
      <dgm:spPr/>
      <dgm:t>
        <a:bodyPr/>
        <a:lstStyle/>
        <a:p>
          <a:pPr algn="r"/>
          <a:r>
            <a:rPr lang="ar-SA" sz="3000" b="1" dirty="0">
              <a:solidFill>
                <a:schemeClr val="accent1"/>
              </a:solidFill>
            </a:rPr>
            <a:t>لا يوجد حدود او سفر.</a:t>
          </a:r>
          <a:endParaRPr lang="en-US" sz="3000" dirty="0">
            <a:solidFill>
              <a:schemeClr val="accent1"/>
            </a:solidFill>
          </a:endParaRPr>
        </a:p>
      </dgm:t>
    </dgm:pt>
    <dgm:pt modelId="{47D89BAE-4711-4DCE-AE14-CD2FBC1AF855}" type="parTrans" cxnId="{B30127CA-96DB-4746-A25A-16D1483A3C05}">
      <dgm:prSet/>
      <dgm:spPr/>
      <dgm:t>
        <a:bodyPr/>
        <a:lstStyle/>
        <a:p>
          <a:endParaRPr lang="en-US"/>
        </a:p>
      </dgm:t>
    </dgm:pt>
    <dgm:pt modelId="{F19D5E61-F3B8-4150-AEC4-3F35574F47B1}" type="sibTrans" cxnId="{B30127CA-96DB-4746-A25A-16D1483A3C05}">
      <dgm:prSet>
        <dgm:style>
          <a:lnRef idx="2">
            <a:schemeClr val="accent1"/>
          </a:lnRef>
          <a:fillRef idx="1">
            <a:schemeClr val="lt1"/>
          </a:fillRef>
          <a:effectRef idx="0">
            <a:schemeClr val="accent1"/>
          </a:effectRef>
          <a:fontRef idx="minor">
            <a:schemeClr val="dk1"/>
          </a:fontRef>
        </dgm:style>
      </dgm:prSet>
      <dgm:spPr>
        <a:blipFill>
          <a:blip xmlns:r="http://schemas.openxmlformats.org/officeDocument/2006/relationships" r:embed="rId2"/>
          <a:srcRect/>
          <a:stretch>
            <a:fillRect l="-8000" r="-8000"/>
          </a:stretch>
        </a:blipFill>
      </dgm:spPr>
      <dgm:t>
        <a:bodyPr/>
        <a:lstStyle/>
        <a:p>
          <a:endParaRPr lang="en-US"/>
        </a:p>
      </dgm:t>
    </dgm:pt>
    <dgm:pt modelId="{16D9F56E-4831-4BC5-BBB0-33E0689AF236}">
      <dgm:prSet custT="1"/>
      <dgm:spPr/>
      <dgm:t>
        <a:bodyPr/>
        <a:lstStyle/>
        <a:p>
          <a:pPr algn="r" rtl="1"/>
          <a:r>
            <a:rPr lang="ar-SA" sz="3600" b="1" dirty="0">
              <a:solidFill>
                <a:schemeClr val="accent1"/>
              </a:solidFill>
            </a:rPr>
            <a:t>توفير</a:t>
          </a:r>
          <a:r>
            <a:rPr lang="ar-SA" sz="3600" dirty="0">
              <a:solidFill>
                <a:schemeClr val="accent1"/>
              </a:solidFill>
            </a:rPr>
            <a:t> </a:t>
          </a:r>
          <a:r>
            <a:rPr lang="ar-SA" sz="3600" b="1" dirty="0" smtClean="0">
              <a:solidFill>
                <a:schemeClr val="accent1"/>
              </a:solidFill>
            </a:rPr>
            <a:t>المال</a:t>
          </a:r>
          <a:r>
            <a:rPr lang="ar-IQ" sz="3600" b="1" dirty="0" smtClean="0">
              <a:solidFill>
                <a:schemeClr val="accent1"/>
              </a:solidFill>
            </a:rPr>
            <a:t>.</a:t>
          </a:r>
          <a:endParaRPr lang="en-US" sz="3600" b="1" dirty="0">
            <a:solidFill>
              <a:schemeClr val="accent1"/>
            </a:solidFill>
          </a:endParaRPr>
        </a:p>
      </dgm:t>
    </dgm:pt>
    <dgm:pt modelId="{BF291815-FD23-43B4-8B04-D2C109B04228}" type="parTrans" cxnId="{3DF31624-9631-4B01-A7F4-A68754886AB2}">
      <dgm:prSet/>
      <dgm:spPr/>
      <dgm:t>
        <a:bodyPr/>
        <a:lstStyle/>
        <a:p>
          <a:endParaRPr lang="en-US"/>
        </a:p>
      </dgm:t>
    </dgm:pt>
    <dgm:pt modelId="{601341C4-14C4-41EB-BC67-5A9DA812C007}" type="sibTrans" cxnId="{3DF31624-9631-4B01-A7F4-A68754886AB2}">
      <dgm:prSet>
        <dgm:style>
          <a:lnRef idx="2">
            <a:schemeClr val="accent1"/>
          </a:lnRef>
          <a:fillRef idx="1">
            <a:schemeClr val="lt1"/>
          </a:fillRef>
          <a:effectRef idx="0">
            <a:schemeClr val="accent1"/>
          </a:effectRef>
          <a:fontRef idx="minor">
            <a:schemeClr val="dk1"/>
          </a:fontRef>
        </dgm:style>
      </dgm:prSet>
      <dgm:spPr>
        <a:blipFill>
          <a:blip xmlns:r="http://schemas.openxmlformats.org/officeDocument/2006/relationships" r:embed="rId3"/>
          <a:srcRect/>
          <a:stretch>
            <a:fillRect t="-49000" b="-49000"/>
          </a:stretch>
        </a:blipFill>
      </dgm:spPr>
      <dgm:t>
        <a:bodyPr/>
        <a:lstStyle/>
        <a:p>
          <a:endParaRPr lang="en-US"/>
        </a:p>
      </dgm:t>
    </dgm:pt>
    <dgm:pt modelId="{86FB4BBF-6B14-4EB0-94D3-9B789CC0764A}" type="pres">
      <dgm:prSet presAssocID="{FC31EBCC-0934-4ED4-858B-C7AB95172321}" presName="Name0" presStyleCnt="0">
        <dgm:presLayoutVars>
          <dgm:chMax val="7"/>
          <dgm:chPref val="7"/>
          <dgm:dir/>
        </dgm:presLayoutVars>
      </dgm:prSet>
      <dgm:spPr/>
      <dgm:t>
        <a:bodyPr/>
        <a:lstStyle/>
        <a:p>
          <a:endParaRPr lang="en-US"/>
        </a:p>
      </dgm:t>
    </dgm:pt>
    <dgm:pt modelId="{E848D8F4-A1B6-432B-A28B-D7F91FC7BE8D}" type="pres">
      <dgm:prSet presAssocID="{FC31EBCC-0934-4ED4-858B-C7AB95172321}" presName="Name1" presStyleCnt="0"/>
      <dgm:spPr/>
    </dgm:pt>
    <dgm:pt modelId="{0C69E008-50BE-4080-97FC-DE700C6191DF}" type="pres">
      <dgm:prSet presAssocID="{D4BC4E21-C660-4BE8-9BF7-B2747E985FF4}" presName="picture_1" presStyleCnt="0"/>
      <dgm:spPr/>
    </dgm:pt>
    <dgm:pt modelId="{D7B5EE83-FDE9-4765-9652-58A2223773CD}" type="pres">
      <dgm:prSet presAssocID="{D4BC4E21-C660-4BE8-9BF7-B2747E985FF4}" presName="pictureRepeatNode" presStyleLbl="alignImgPlace1" presStyleIdx="0" presStyleCnt="4" custLinFactNeighborY="-2483"/>
      <dgm:spPr/>
      <dgm:t>
        <a:bodyPr/>
        <a:lstStyle/>
        <a:p>
          <a:endParaRPr lang="en-US"/>
        </a:p>
      </dgm:t>
    </dgm:pt>
    <dgm:pt modelId="{24CE19F2-FDB1-4EE2-A50E-C4AEEE30B129}" type="pres">
      <dgm:prSet presAssocID="{302A642C-B063-4632-91B0-9F5D04259AB1}" presName="text_1" presStyleLbl="node1" presStyleIdx="0" presStyleCnt="0" custLinFactNeighborX="-3103" custLinFactNeighborY="-64701">
        <dgm:presLayoutVars>
          <dgm:bulletEnabled val="1"/>
        </dgm:presLayoutVars>
      </dgm:prSet>
      <dgm:spPr/>
      <dgm:t>
        <a:bodyPr/>
        <a:lstStyle/>
        <a:p>
          <a:endParaRPr lang="en-US"/>
        </a:p>
      </dgm:t>
    </dgm:pt>
    <dgm:pt modelId="{72971FEA-0C70-4BBB-9DC6-8B12241370A9}" type="pres">
      <dgm:prSet presAssocID="{7178FE33-3BCD-4703-9B3A-8C25B3A7887C}" presName="picture_2" presStyleCnt="0"/>
      <dgm:spPr/>
    </dgm:pt>
    <dgm:pt modelId="{968C347B-22A3-407E-9756-3C57581DF9D1}" type="pres">
      <dgm:prSet presAssocID="{7178FE33-3BCD-4703-9B3A-8C25B3A7887C}" presName="pictureRepeatNode" presStyleLbl="alignImgPlace1" presStyleIdx="1" presStyleCnt="4" custScaleX="138237" custLinFactNeighborX="54953" custLinFactNeighborY="-2861"/>
      <dgm:spPr/>
      <dgm:t>
        <a:bodyPr/>
        <a:lstStyle/>
        <a:p>
          <a:endParaRPr lang="en-US"/>
        </a:p>
      </dgm:t>
    </dgm:pt>
    <dgm:pt modelId="{DC6BAE52-FD54-4B7C-B707-E34B813455D7}" type="pres">
      <dgm:prSet presAssocID="{C6DA6815-0772-458B-B18E-88185A87697B}" presName="line_2" presStyleLbl="parChTrans1D1" presStyleIdx="0" presStyleCnt="3"/>
      <dgm:spPr/>
    </dgm:pt>
    <dgm:pt modelId="{2A5D0079-DED8-46D5-9F4A-BC63B7160E26}" type="pres">
      <dgm:prSet presAssocID="{C6DA6815-0772-458B-B18E-88185A87697B}" presName="textparent_2" presStyleLbl="node1" presStyleIdx="0" presStyleCnt="0"/>
      <dgm:spPr/>
    </dgm:pt>
    <dgm:pt modelId="{3FAC2367-D519-40B8-85AE-3F7E0A55C439}" type="pres">
      <dgm:prSet presAssocID="{C6DA6815-0772-458B-B18E-88185A87697B}" presName="text_2" presStyleLbl="revTx" presStyleIdx="0" presStyleCnt="3" custScaleX="117047" custLinFactNeighborX="22189" custLinFactNeighborY="3310">
        <dgm:presLayoutVars>
          <dgm:bulletEnabled val="1"/>
        </dgm:presLayoutVars>
      </dgm:prSet>
      <dgm:spPr/>
      <dgm:t>
        <a:bodyPr/>
        <a:lstStyle/>
        <a:p>
          <a:endParaRPr lang="en-US"/>
        </a:p>
      </dgm:t>
    </dgm:pt>
    <dgm:pt modelId="{43C324EC-7C16-426D-B227-5FA05847CF2B}" type="pres">
      <dgm:prSet presAssocID="{F19D5E61-F3B8-4150-AEC4-3F35574F47B1}" presName="picture_3" presStyleCnt="0"/>
      <dgm:spPr/>
    </dgm:pt>
    <dgm:pt modelId="{4737A67E-AF66-4011-A91F-F8BDBEED753D}" type="pres">
      <dgm:prSet presAssocID="{F19D5E61-F3B8-4150-AEC4-3F35574F47B1}" presName="pictureRepeatNode" presStyleLbl="alignImgPlace1" presStyleIdx="2" presStyleCnt="4" custScaleX="154076" custLinFactNeighborX="90492" custLinFactNeighborY="-2618"/>
      <dgm:spPr/>
      <dgm:t>
        <a:bodyPr/>
        <a:lstStyle/>
        <a:p>
          <a:endParaRPr lang="en-US"/>
        </a:p>
      </dgm:t>
    </dgm:pt>
    <dgm:pt modelId="{400E065E-62D6-470F-8624-0D051A1982F7}" type="pres">
      <dgm:prSet presAssocID="{AE66E011-B845-4C23-9150-0EBFB29693CD}" presName="line_3" presStyleLbl="parChTrans1D1" presStyleIdx="1" presStyleCnt="3"/>
      <dgm:spPr/>
    </dgm:pt>
    <dgm:pt modelId="{0B5BAA69-CD01-4BF8-8995-29FDDC0829EE}" type="pres">
      <dgm:prSet presAssocID="{AE66E011-B845-4C23-9150-0EBFB29693CD}" presName="textparent_3" presStyleLbl="node1" presStyleIdx="0" presStyleCnt="0"/>
      <dgm:spPr/>
    </dgm:pt>
    <dgm:pt modelId="{81AD2129-A3FF-4949-B01B-C57CB68C7491}" type="pres">
      <dgm:prSet presAssocID="{AE66E011-B845-4C23-9150-0EBFB29693CD}" presName="text_3" presStyleLbl="revTx" presStyleIdx="1" presStyleCnt="3" custScaleX="196169" custLinFactX="29802" custLinFactNeighborX="100000" custLinFactNeighborY="3310">
        <dgm:presLayoutVars>
          <dgm:bulletEnabled val="1"/>
        </dgm:presLayoutVars>
      </dgm:prSet>
      <dgm:spPr/>
      <dgm:t>
        <a:bodyPr/>
        <a:lstStyle/>
        <a:p>
          <a:endParaRPr lang="en-US"/>
        </a:p>
      </dgm:t>
    </dgm:pt>
    <dgm:pt modelId="{FCA843E2-FC24-441C-B13C-792471E6C0E8}" type="pres">
      <dgm:prSet presAssocID="{601341C4-14C4-41EB-BC67-5A9DA812C007}" presName="picture_4" presStyleCnt="0"/>
      <dgm:spPr/>
    </dgm:pt>
    <dgm:pt modelId="{876314FC-85CE-4F0D-BCBB-11C84287012E}" type="pres">
      <dgm:prSet presAssocID="{601341C4-14C4-41EB-BC67-5A9DA812C007}" presName="pictureRepeatNode" presStyleLbl="alignImgPlace1" presStyleIdx="3" presStyleCnt="4" custScaleX="179869" custScaleY="100143" custLinFactNeighborX="48976"/>
      <dgm:spPr/>
      <dgm:t>
        <a:bodyPr/>
        <a:lstStyle/>
        <a:p>
          <a:endParaRPr lang="en-US"/>
        </a:p>
      </dgm:t>
    </dgm:pt>
    <dgm:pt modelId="{12C5B7DB-2EF1-4BEB-AAFC-8EC4BDC83073}" type="pres">
      <dgm:prSet presAssocID="{16D9F56E-4831-4BC5-BBB0-33E0689AF236}" presName="line_4" presStyleLbl="parChTrans1D1" presStyleIdx="2" presStyleCnt="3"/>
      <dgm:spPr/>
    </dgm:pt>
    <dgm:pt modelId="{9F73B9D8-438C-4F4B-8BAB-CACBC5C67AEB}" type="pres">
      <dgm:prSet presAssocID="{16D9F56E-4831-4BC5-BBB0-33E0689AF236}" presName="textparent_4" presStyleLbl="node1" presStyleIdx="0" presStyleCnt="0"/>
      <dgm:spPr/>
    </dgm:pt>
    <dgm:pt modelId="{2243D090-5551-4C59-90A2-921D75F77229}" type="pres">
      <dgm:prSet presAssocID="{16D9F56E-4831-4BC5-BBB0-33E0689AF236}" presName="text_4" presStyleLbl="revTx" presStyleIdx="2" presStyleCnt="3" custScaleX="263345" custLinFactX="100000" custLinFactNeighborX="143016" custLinFactNeighborY="-6621">
        <dgm:presLayoutVars>
          <dgm:bulletEnabled val="1"/>
        </dgm:presLayoutVars>
      </dgm:prSet>
      <dgm:spPr/>
      <dgm:t>
        <a:bodyPr/>
        <a:lstStyle/>
        <a:p>
          <a:endParaRPr lang="en-US"/>
        </a:p>
      </dgm:t>
    </dgm:pt>
  </dgm:ptLst>
  <dgm:cxnLst>
    <dgm:cxn modelId="{4E745A9A-0A69-4101-96AC-DE0730B31678}" type="presOf" srcId="{FC31EBCC-0934-4ED4-858B-C7AB95172321}" destId="{86FB4BBF-6B14-4EB0-94D3-9B789CC0764A}" srcOrd="0" destOrd="0" presId="urn:microsoft.com/office/officeart/2008/layout/CircularPictureCallout"/>
    <dgm:cxn modelId="{03ED3928-8B27-4EE6-8D02-77FAFF653070}" type="presOf" srcId="{F19D5E61-F3B8-4150-AEC4-3F35574F47B1}" destId="{4737A67E-AF66-4011-A91F-F8BDBEED753D}" srcOrd="0" destOrd="0" presId="urn:microsoft.com/office/officeart/2008/layout/CircularPictureCallout"/>
    <dgm:cxn modelId="{7A524C52-583A-4C6B-ABF3-3340EF3B0CAB}" type="presOf" srcId="{D4BC4E21-C660-4BE8-9BF7-B2747E985FF4}" destId="{D7B5EE83-FDE9-4765-9652-58A2223773CD}" srcOrd="0" destOrd="0" presId="urn:microsoft.com/office/officeart/2008/layout/CircularPictureCallout"/>
    <dgm:cxn modelId="{5AAB86B1-F705-46D0-BC03-37661B77B0C1}" type="presOf" srcId="{16D9F56E-4831-4BC5-BBB0-33E0689AF236}" destId="{2243D090-5551-4C59-90A2-921D75F77229}" srcOrd="0" destOrd="0" presId="urn:microsoft.com/office/officeart/2008/layout/CircularPictureCallout"/>
    <dgm:cxn modelId="{0FCCF4DB-26F9-4352-BC46-5DB6E68AEF55}" type="presOf" srcId="{C6DA6815-0772-458B-B18E-88185A87697B}" destId="{3FAC2367-D519-40B8-85AE-3F7E0A55C439}" srcOrd="0" destOrd="0" presId="urn:microsoft.com/office/officeart/2008/layout/CircularPictureCallout"/>
    <dgm:cxn modelId="{DA965380-4982-41F6-A62A-A178FE2FD579}" type="presOf" srcId="{302A642C-B063-4632-91B0-9F5D04259AB1}" destId="{24CE19F2-FDB1-4EE2-A50E-C4AEEE30B129}" srcOrd="0" destOrd="0" presId="urn:microsoft.com/office/officeart/2008/layout/CircularPictureCallout"/>
    <dgm:cxn modelId="{B7AD4A82-8056-4793-AF4C-15195D2D4602}" srcId="{FC31EBCC-0934-4ED4-858B-C7AB95172321}" destId="{C6DA6815-0772-458B-B18E-88185A87697B}" srcOrd="1" destOrd="0" parTransId="{FF756808-CF4E-4664-9634-7BA509765D1B}" sibTransId="{7178FE33-3BCD-4703-9B3A-8C25B3A7887C}"/>
    <dgm:cxn modelId="{CE91FB60-4649-480F-84BE-11EBA5ACC329}" type="presOf" srcId="{AE66E011-B845-4C23-9150-0EBFB29693CD}" destId="{81AD2129-A3FF-4949-B01B-C57CB68C7491}" srcOrd="0" destOrd="0" presId="urn:microsoft.com/office/officeart/2008/layout/CircularPictureCallout"/>
    <dgm:cxn modelId="{3DF31624-9631-4B01-A7F4-A68754886AB2}" srcId="{FC31EBCC-0934-4ED4-858B-C7AB95172321}" destId="{16D9F56E-4831-4BC5-BBB0-33E0689AF236}" srcOrd="3" destOrd="0" parTransId="{BF291815-FD23-43B4-8B04-D2C109B04228}" sibTransId="{601341C4-14C4-41EB-BC67-5A9DA812C007}"/>
    <dgm:cxn modelId="{B30127CA-96DB-4746-A25A-16D1483A3C05}" srcId="{FC31EBCC-0934-4ED4-858B-C7AB95172321}" destId="{AE66E011-B845-4C23-9150-0EBFB29693CD}" srcOrd="2" destOrd="0" parTransId="{47D89BAE-4711-4DCE-AE14-CD2FBC1AF855}" sibTransId="{F19D5E61-F3B8-4150-AEC4-3F35574F47B1}"/>
    <dgm:cxn modelId="{77143D98-BB9F-4A62-BBDC-82BCC7E36820}" srcId="{FC31EBCC-0934-4ED4-858B-C7AB95172321}" destId="{302A642C-B063-4632-91B0-9F5D04259AB1}" srcOrd="0" destOrd="0" parTransId="{D4386E3D-604C-4A61-AB00-B1874A4130C4}" sibTransId="{D4BC4E21-C660-4BE8-9BF7-B2747E985FF4}"/>
    <dgm:cxn modelId="{C5A43F1A-C099-48D6-97C0-0486E410FA1F}" type="presOf" srcId="{7178FE33-3BCD-4703-9B3A-8C25B3A7887C}" destId="{968C347B-22A3-407E-9756-3C57581DF9D1}" srcOrd="0" destOrd="0" presId="urn:microsoft.com/office/officeart/2008/layout/CircularPictureCallout"/>
    <dgm:cxn modelId="{3A29B71D-3CD3-4EE8-A4B5-6473D40E54D2}" type="presOf" srcId="{601341C4-14C4-41EB-BC67-5A9DA812C007}" destId="{876314FC-85CE-4F0D-BCBB-11C84287012E}" srcOrd="0" destOrd="0" presId="urn:microsoft.com/office/officeart/2008/layout/CircularPictureCallout"/>
    <dgm:cxn modelId="{C985C119-149E-4666-8AD9-17F63239E3CB}" type="presParOf" srcId="{86FB4BBF-6B14-4EB0-94D3-9B789CC0764A}" destId="{E848D8F4-A1B6-432B-A28B-D7F91FC7BE8D}" srcOrd="0" destOrd="0" presId="urn:microsoft.com/office/officeart/2008/layout/CircularPictureCallout"/>
    <dgm:cxn modelId="{4AFC6964-B91B-4008-A337-CDD889991D2A}" type="presParOf" srcId="{E848D8F4-A1B6-432B-A28B-D7F91FC7BE8D}" destId="{0C69E008-50BE-4080-97FC-DE700C6191DF}" srcOrd="0" destOrd="0" presId="urn:microsoft.com/office/officeart/2008/layout/CircularPictureCallout"/>
    <dgm:cxn modelId="{0A5ACB48-23BA-4003-8B36-B2B38AF0BA7A}" type="presParOf" srcId="{0C69E008-50BE-4080-97FC-DE700C6191DF}" destId="{D7B5EE83-FDE9-4765-9652-58A2223773CD}" srcOrd="0" destOrd="0" presId="urn:microsoft.com/office/officeart/2008/layout/CircularPictureCallout"/>
    <dgm:cxn modelId="{AAFE419F-EB50-437D-B4A2-58C6FFC9D7DA}" type="presParOf" srcId="{E848D8F4-A1B6-432B-A28B-D7F91FC7BE8D}" destId="{24CE19F2-FDB1-4EE2-A50E-C4AEEE30B129}" srcOrd="1" destOrd="0" presId="urn:microsoft.com/office/officeart/2008/layout/CircularPictureCallout"/>
    <dgm:cxn modelId="{8867E691-AC67-4BB1-B1C1-B43120B9C4C6}" type="presParOf" srcId="{E848D8F4-A1B6-432B-A28B-D7F91FC7BE8D}" destId="{72971FEA-0C70-4BBB-9DC6-8B12241370A9}" srcOrd="2" destOrd="0" presId="urn:microsoft.com/office/officeart/2008/layout/CircularPictureCallout"/>
    <dgm:cxn modelId="{E48ED427-715A-401A-84BF-6C359F5874B4}" type="presParOf" srcId="{72971FEA-0C70-4BBB-9DC6-8B12241370A9}" destId="{968C347B-22A3-407E-9756-3C57581DF9D1}" srcOrd="0" destOrd="0" presId="urn:microsoft.com/office/officeart/2008/layout/CircularPictureCallout"/>
    <dgm:cxn modelId="{356237C9-553A-4F31-B00D-8B8679DF56FB}" type="presParOf" srcId="{E848D8F4-A1B6-432B-A28B-D7F91FC7BE8D}" destId="{DC6BAE52-FD54-4B7C-B707-E34B813455D7}" srcOrd="3" destOrd="0" presId="urn:microsoft.com/office/officeart/2008/layout/CircularPictureCallout"/>
    <dgm:cxn modelId="{5F71C369-A908-4C63-9DAF-A5F6630A551C}" type="presParOf" srcId="{E848D8F4-A1B6-432B-A28B-D7F91FC7BE8D}" destId="{2A5D0079-DED8-46D5-9F4A-BC63B7160E26}" srcOrd="4" destOrd="0" presId="urn:microsoft.com/office/officeart/2008/layout/CircularPictureCallout"/>
    <dgm:cxn modelId="{BA52BC0F-8368-4835-8E98-AFF8FCFDC31D}" type="presParOf" srcId="{2A5D0079-DED8-46D5-9F4A-BC63B7160E26}" destId="{3FAC2367-D519-40B8-85AE-3F7E0A55C439}" srcOrd="0" destOrd="0" presId="urn:microsoft.com/office/officeart/2008/layout/CircularPictureCallout"/>
    <dgm:cxn modelId="{539167C7-EC39-46B2-88A0-E352653561FF}" type="presParOf" srcId="{E848D8F4-A1B6-432B-A28B-D7F91FC7BE8D}" destId="{43C324EC-7C16-426D-B227-5FA05847CF2B}" srcOrd="5" destOrd="0" presId="urn:microsoft.com/office/officeart/2008/layout/CircularPictureCallout"/>
    <dgm:cxn modelId="{3E309792-9D82-4D99-A32A-9C288665351F}" type="presParOf" srcId="{43C324EC-7C16-426D-B227-5FA05847CF2B}" destId="{4737A67E-AF66-4011-A91F-F8BDBEED753D}" srcOrd="0" destOrd="0" presId="urn:microsoft.com/office/officeart/2008/layout/CircularPictureCallout"/>
    <dgm:cxn modelId="{5DB32D9D-F8DF-4AE7-9586-6FFD0D620A26}" type="presParOf" srcId="{E848D8F4-A1B6-432B-A28B-D7F91FC7BE8D}" destId="{400E065E-62D6-470F-8624-0D051A1982F7}" srcOrd="6" destOrd="0" presId="urn:microsoft.com/office/officeart/2008/layout/CircularPictureCallout"/>
    <dgm:cxn modelId="{02D7A459-B66B-4CAB-B358-F5E8FFC880A3}" type="presParOf" srcId="{E848D8F4-A1B6-432B-A28B-D7F91FC7BE8D}" destId="{0B5BAA69-CD01-4BF8-8995-29FDDC0829EE}" srcOrd="7" destOrd="0" presId="urn:microsoft.com/office/officeart/2008/layout/CircularPictureCallout"/>
    <dgm:cxn modelId="{72625A53-3D63-4646-8F0A-B9434F1EEAAA}" type="presParOf" srcId="{0B5BAA69-CD01-4BF8-8995-29FDDC0829EE}" destId="{81AD2129-A3FF-4949-B01B-C57CB68C7491}" srcOrd="0" destOrd="0" presId="urn:microsoft.com/office/officeart/2008/layout/CircularPictureCallout"/>
    <dgm:cxn modelId="{6BA3B879-79C8-4B7F-8499-836FEEF1BDD3}" type="presParOf" srcId="{E848D8F4-A1B6-432B-A28B-D7F91FC7BE8D}" destId="{FCA843E2-FC24-441C-B13C-792471E6C0E8}" srcOrd="8" destOrd="0" presId="urn:microsoft.com/office/officeart/2008/layout/CircularPictureCallout"/>
    <dgm:cxn modelId="{68FE65CE-6C5A-467F-AC04-B230574A1DAE}" type="presParOf" srcId="{FCA843E2-FC24-441C-B13C-792471E6C0E8}" destId="{876314FC-85CE-4F0D-BCBB-11C84287012E}" srcOrd="0" destOrd="0" presId="urn:microsoft.com/office/officeart/2008/layout/CircularPictureCallout"/>
    <dgm:cxn modelId="{FE198DDA-84E9-4A01-A209-C89E6D186AE5}" type="presParOf" srcId="{E848D8F4-A1B6-432B-A28B-D7F91FC7BE8D}" destId="{12C5B7DB-2EF1-4BEB-AAFC-8EC4BDC83073}" srcOrd="9" destOrd="0" presId="urn:microsoft.com/office/officeart/2008/layout/CircularPictureCallout"/>
    <dgm:cxn modelId="{B2255428-9E87-4D97-B1B3-32A20EA75CAB}" type="presParOf" srcId="{E848D8F4-A1B6-432B-A28B-D7F91FC7BE8D}" destId="{9F73B9D8-438C-4F4B-8BAB-CACBC5C67AEB}" srcOrd="10" destOrd="0" presId="urn:microsoft.com/office/officeart/2008/layout/CircularPictureCallout"/>
    <dgm:cxn modelId="{A2702065-0781-479B-AB4B-D0EF96E6B00E}" type="presParOf" srcId="{9F73B9D8-438C-4F4B-8BAB-CACBC5C67AEB}" destId="{2243D090-5551-4C59-90A2-921D75F77229}" srcOrd="0" destOrd="0" presId="urn:microsoft.com/office/officeart/2008/layout/CircularPictureCallout"/>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115CDB-697D-43EF-B4C9-245EA636FAE4}">
      <dsp:nvSpPr>
        <dsp:cNvPr id="0" name=""/>
        <dsp:cNvSpPr/>
      </dsp:nvSpPr>
      <dsp:spPr>
        <a:xfrm>
          <a:off x="0" y="0"/>
          <a:ext cx="11422742" cy="3222170"/>
        </a:xfrm>
        <a:prstGeom prst="rect">
          <a:avLst/>
        </a:prstGeom>
        <a:blipFill rotWithShape="0">
          <a:blip xmlns:r="http://schemas.openxmlformats.org/officeDocument/2006/relationships" r:embed="rId1">
            <a:duotone>
              <a:schemeClr val="accent1">
                <a:hueOff val="0"/>
                <a:satOff val="0"/>
                <a:lumOff val="0"/>
                <a:alphaOff val="0"/>
                <a:shade val="88000"/>
                <a:lumMod val="88000"/>
              </a:schemeClr>
              <a:schemeClr val="accent1">
                <a:hueOff val="0"/>
                <a:satOff val="0"/>
                <a:lumOff val="0"/>
                <a:alphaOff val="0"/>
              </a:schemeClr>
            </a:duotone>
          </a:blip>
          <a:tile tx="0" ty="0" sx="100000" sy="100000" flip="none" algn="tl"/>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8704" tIns="298704" rIns="298704" bIns="298704" numCol="1" spcCol="1270" anchor="ctr" anchorCtr="0">
          <a:noAutofit/>
        </a:bodyPr>
        <a:lstStyle/>
        <a:p>
          <a:pPr marL="0" lvl="0" indent="0" algn="ctr" defTabSz="1866900">
            <a:lnSpc>
              <a:spcPct val="90000"/>
            </a:lnSpc>
            <a:spcBef>
              <a:spcPct val="0"/>
            </a:spcBef>
            <a:spcAft>
              <a:spcPct val="35000"/>
            </a:spcAft>
            <a:buNone/>
          </a:pPr>
          <a:r>
            <a:rPr lang="ar-SA" sz="4200" b="1" kern="1200" cap="none" spc="50">
              <a:ln w="9525" cmpd="sng">
                <a:prstDash val="solid"/>
              </a:ln>
              <a:effectLst>
                <a:glow rad="38100">
                  <a:schemeClr val="accent1">
                    <a:alpha val="40000"/>
                  </a:schemeClr>
                </a:glow>
              </a:effectLst>
            </a:rPr>
            <a:t>دورة مصممة خصيصاً على الانترنت معده من قبل خبراء في ادارة السلامه على الطرق من</a:t>
          </a:r>
          <a:r>
            <a:rPr lang="ar-JO" sz="4200" b="1" kern="1200" cap="none" spc="50">
              <a:ln w="9525" cmpd="sng">
                <a:prstDash val="solid"/>
              </a:ln>
              <a:effectLst>
                <a:glow rad="38100">
                  <a:schemeClr val="accent1">
                    <a:alpha val="40000"/>
                  </a:schemeClr>
                </a:glow>
              </a:effectLst>
            </a:rPr>
            <a:t> </a:t>
          </a:r>
          <a:endParaRPr lang="en-US" sz="4200" b="1" kern="1200" cap="none" spc="50" dirty="0">
            <a:ln w="9525" cmpd="sng">
              <a:prstDash val="solid"/>
            </a:ln>
            <a:effectLst>
              <a:glow rad="38100">
                <a:schemeClr val="accent1">
                  <a:alpha val="40000"/>
                </a:schemeClr>
              </a:glow>
            </a:effectLst>
          </a:endParaRPr>
        </a:p>
      </dsp:txBody>
      <dsp:txXfrm>
        <a:off x="0" y="0"/>
        <a:ext cx="11422742" cy="1739971"/>
      </dsp:txXfrm>
    </dsp:sp>
    <dsp:sp modelId="{F731BEC6-0538-4DEB-BBB3-5A766BE93949}">
      <dsp:nvSpPr>
        <dsp:cNvPr id="0" name=""/>
        <dsp:cNvSpPr/>
      </dsp:nvSpPr>
      <dsp:spPr>
        <a:xfrm>
          <a:off x="540" y="1669140"/>
          <a:ext cx="3893102" cy="1494974"/>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41808" tIns="43180" rIns="241808" bIns="43180" numCol="1" spcCol="1270" anchor="ctr" anchorCtr="0">
          <a:noAutofit/>
        </a:bodyPr>
        <a:lstStyle/>
        <a:p>
          <a:pPr marL="0" lvl="0" indent="0" algn="ctr" defTabSz="1511300" rtl="1">
            <a:lnSpc>
              <a:spcPct val="90000"/>
            </a:lnSpc>
            <a:spcBef>
              <a:spcPct val="0"/>
            </a:spcBef>
            <a:spcAft>
              <a:spcPct val="35000"/>
            </a:spcAft>
            <a:buNone/>
          </a:pPr>
          <a:r>
            <a:rPr lang="ar-SA" sz="3400" b="0" kern="1200" cap="none" spc="0" dirty="0">
              <a:ln w="0"/>
              <a:solidFill>
                <a:schemeClr val="accent1"/>
              </a:solidFill>
              <a:effectLst>
                <a:outerShdw blurRad="38100" dist="25400" dir="5400000" algn="ctr" rotWithShape="0">
                  <a:srgbClr val="6E747A">
                    <a:alpha val="43000"/>
                  </a:srgbClr>
                </a:outerShdw>
              </a:effectLst>
            </a:rPr>
            <a:t>الاكاديمية الدولية للنقل البري على الطرق / جنيف </a:t>
          </a:r>
          <a:r>
            <a:rPr lang="en-US" sz="3400" b="0" kern="1200" cap="none" spc="0" dirty="0">
              <a:ln w="0"/>
              <a:solidFill>
                <a:schemeClr val="accent1"/>
              </a:solidFill>
              <a:effectLst>
                <a:outerShdw blurRad="38100" dist="25400" dir="5400000" algn="ctr" rotWithShape="0">
                  <a:srgbClr val="6E747A">
                    <a:alpha val="43000"/>
                  </a:srgbClr>
                </a:outerShdw>
              </a:effectLst>
            </a:rPr>
            <a:t>IRU</a:t>
          </a:r>
          <a:r>
            <a:rPr lang="ar-SA" sz="3400" b="0" kern="1200" cap="none" spc="0" dirty="0">
              <a:ln w="0"/>
              <a:solidFill>
                <a:schemeClr val="accent1"/>
              </a:solidFill>
              <a:effectLst>
                <a:outerShdw blurRad="38100" dist="25400" dir="5400000" algn="ctr" rotWithShape="0">
                  <a:srgbClr val="6E747A">
                    <a:alpha val="43000"/>
                  </a:srgbClr>
                </a:outerShdw>
              </a:effectLst>
            </a:rPr>
            <a:t> </a:t>
          </a:r>
          <a:endParaRPr lang="en-US" sz="3400" b="0" kern="1200" cap="none" spc="0" dirty="0">
            <a:ln w="0"/>
            <a:solidFill>
              <a:schemeClr val="accent1"/>
            </a:solidFill>
            <a:effectLst>
              <a:outerShdw blurRad="38100" dist="25400" dir="5400000" algn="ctr" rotWithShape="0">
                <a:srgbClr val="6E747A">
                  <a:alpha val="43000"/>
                </a:srgbClr>
              </a:outerShdw>
            </a:effectLst>
          </a:endParaRPr>
        </a:p>
      </dsp:txBody>
      <dsp:txXfrm>
        <a:off x="540" y="1669140"/>
        <a:ext cx="3893102" cy="1494974"/>
      </dsp:txXfrm>
    </dsp:sp>
    <dsp:sp modelId="{AFF99303-9E92-497B-B72C-D934ECE1A6C1}">
      <dsp:nvSpPr>
        <dsp:cNvPr id="0" name=""/>
        <dsp:cNvSpPr/>
      </dsp:nvSpPr>
      <dsp:spPr>
        <a:xfrm>
          <a:off x="3840735" y="1652220"/>
          <a:ext cx="3842920" cy="1499643"/>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en-US" sz="2400" b="0" kern="1200" cap="none" spc="0" dirty="0">
              <a:ln w="0"/>
              <a:solidFill>
                <a:schemeClr val="accent1"/>
              </a:solidFill>
              <a:effectLst>
                <a:outerShdw blurRad="38100" dist="25400" dir="5400000" algn="ctr" rotWithShape="0">
                  <a:srgbClr val="6E747A">
                    <a:alpha val="43000"/>
                  </a:srgbClr>
                </a:outerShdw>
              </a:effectLst>
            </a:rPr>
            <a:t>UK’S </a:t>
          </a:r>
          <a:r>
            <a:rPr lang="en-US" sz="2400" b="0" kern="1200" cap="none" spc="0" dirty="0" err="1">
              <a:ln w="0"/>
              <a:solidFill>
                <a:schemeClr val="accent1"/>
              </a:solidFill>
              <a:effectLst>
                <a:outerShdw blurRad="38100" dist="25400" dir="5400000" algn="ctr" rotWithShape="0">
                  <a:srgbClr val="6E747A">
                    <a:alpha val="43000"/>
                  </a:srgbClr>
                </a:outerShdw>
              </a:effectLst>
            </a:rPr>
            <a:t>Cranfield</a:t>
          </a:r>
          <a:r>
            <a:rPr lang="en-US" sz="2400" b="0" kern="1200" cap="none" spc="0" dirty="0">
              <a:ln w="0"/>
              <a:solidFill>
                <a:schemeClr val="accent1"/>
              </a:solidFill>
              <a:effectLst>
                <a:outerShdw blurRad="38100" dist="25400" dir="5400000" algn="ctr" rotWithShape="0">
                  <a:srgbClr val="6E747A">
                    <a:alpha val="43000"/>
                  </a:srgbClr>
                </a:outerShdw>
              </a:effectLst>
            </a:rPr>
            <a:t> University </a:t>
          </a:r>
        </a:p>
        <a:p>
          <a:pPr marL="0" lvl="0" indent="0" algn="ctr" defTabSz="1066800">
            <a:lnSpc>
              <a:spcPct val="90000"/>
            </a:lnSpc>
            <a:spcBef>
              <a:spcPct val="0"/>
            </a:spcBef>
            <a:spcAft>
              <a:spcPct val="35000"/>
            </a:spcAft>
            <a:buNone/>
          </a:pPr>
          <a:r>
            <a:rPr lang="ar-SA" sz="2400" b="1" kern="1200" cap="none" spc="0" dirty="0">
              <a:ln w="0"/>
              <a:solidFill>
                <a:schemeClr val="accent1"/>
              </a:solidFill>
              <a:effectLst>
                <a:outerShdw blurRad="38100" dist="25400" dir="5400000" algn="ctr" rotWithShape="0">
                  <a:srgbClr val="6E747A">
                    <a:alpha val="43000"/>
                  </a:srgbClr>
                </a:outerShdw>
              </a:effectLst>
            </a:rPr>
            <a:t>جامعة كرانفيلد</a:t>
          </a:r>
          <a:endParaRPr lang="en-US" sz="2400" b="1" kern="1200" cap="none" spc="0" dirty="0">
            <a:ln w="0"/>
            <a:solidFill>
              <a:schemeClr val="accent1"/>
            </a:solidFill>
            <a:effectLst>
              <a:outerShdw blurRad="38100" dist="25400" dir="5400000" algn="ctr" rotWithShape="0">
                <a:srgbClr val="6E747A">
                  <a:alpha val="43000"/>
                </a:srgbClr>
              </a:outerShdw>
            </a:effectLst>
          </a:endParaRPr>
        </a:p>
      </dsp:txBody>
      <dsp:txXfrm>
        <a:off x="3840735" y="1652220"/>
        <a:ext cx="3842920" cy="1499643"/>
      </dsp:txXfrm>
    </dsp:sp>
    <dsp:sp modelId="{6B0BA49D-893D-4AD1-AABD-B914A1B621D1}">
      <dsp:nvSpPr>
        <dsp:cNvPr id="0" name=""/>
        <dsp:cNvSpPr/>
      </dsp:nvSpPr>
      <dsp:spPr>
        <a:xfrm>
          <a:off x="7736563" y="1654629"/>
          <a:ext cx="3685639" cy="1523996"/>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rtl="1">
            <a:lnSpc>
              <a:spcPct val="90000"/>
            </a:lnSpc>
            <a:spcBef>
              <a:spcPct val="0"/>
            </a:spcBef>
            <a:spcAft>
              <a:spcPct val="35000"/>
            </a:spcAft>
            <a:buNone/>
          </a:pPr>
          <a:r>
            <a:rPr lang="en-US" sz="2400" b="0" kern="1200" cap="none" spc="0" dirty="0">
              <a:ln w="0"/>
              <a:effectLst>
                <a:outerShdw blurRad="38100" dist="25400" dir="5400000" algn="ctr" rotWithShape="0">
                  <a:srgbClr val="6E747A">
                    <a:alpha val="43000"/>
                  </a:srgbClr>
                </a:outerShdw>
              </a:effectLst>
            </a:rPr>
            <a:t> </a:t>
          </a:r>
          <a:br>
            <a:rPr lang="en-US" sz="2400" b="0" kern="1200" cap="none" spc="0" dirty="0">
              <a:ln w="0"/>
              <a:solidFill>
                <a:schemeClr val="accent1"/>
              </a:solidFill>
              <a:effectLst>
                <a:outerShdw blurRad="38100" dist="25400" dir="5400000" algn="ctr" rotWithShape="0">
                  <a:srgbClr val="6E747A">
                    <a:alpha val="43000"/>
                  </a:srgbClr>
                </a:outerShdw>
              </a:effectLst>
            </a:rPr>
          </a:br>
          <a:r>
            <a:rPr lang="en-US" sz="2000" b="0" kern="1200" cap="none" spc="0" dirty="0">
              <a:ln w="0"/>
              <a:solidFill>
                <a:schemeClr val="accent1"/>
              </a:solidFill>
              <a:effectLst>
                <a:outerShdw blurRad="38100" dist="25400" dir="5400000" algn="ctr" rotWithShape="0">
                  <a:srgbClr val="6E747A">
                    <a:alpha val="43000"/>
                  </a:srgbClr>
                </a:outerShdw>
              </a:effectLst>
            </a:rPr>
            <a:t>Eastern Alliance for safe and Sustainable Transport</a:t>
          </a:r>
        </a:p>
        <a:p>
          <a:pPr marL="0" lvl="0" indent="0" algn="ctr" defTabSz="1066800" rtl="1">
            <a:lnSpc>
              <a:spcPct val="90000"/>
            </a:lnSpc>
            <a:spcBef>
              <a:spcPct val="0"/>
            </a:spcBef>
            <a:spcAft>
              <a:spcPct val="35000"/>
            </a:spcAft>
            <a:buNone/>
          </a:pPr>
          <a:r>
            <a:rPr lang="ar-JO" sz="2400" b="0" kern="1200" cap="none" spc="0" dirty="0">
              <a:ln w="0"/>
              <a:solidFill>
                <a:schemeClr val="accent1"/>
              </a:solidFill>
              <a:effectLst>
                <a:outerShdw blurRad="38100" dist="25400" dir="5400000" algn="ctr" rotWithShape="0">
                  <a:srgbClr val="6E747A">
                    <a:alpha val="43000"/>
                  </a:srgbClr>
                </a:outerShdw>
              </a:effectLst>
            </a:rPr>
            <a:t>اكا</a:t>
          </a:r>
          <a:r>
            <a:rPr lang="ar-SA" sz="2400" b="0" kern="1200" cap="none" spc="0" dirty="0">
              <a:ln w="0"/>
              <a:solidFill>
                <a:schemeClr val="accent1"/>
              </a:solidFill>
              <a:effectLst>
                <a:outerShdw blurRad="38100" dist="25400" dir="5400000" algn="ctr" rotWithShape="0">
                  <a:srgbClr val="6E747A">
                    <a:alpha val="43000"/>
                  </a:srgbClr>
                </a:outerShdw>
              </a:effectLst>
            </a:rPr>
            <a:t>ديمية </a:t>
          </a:r>
          <a:r>
            <a:rPr lang="en-US" sz="2400" b="0" kern="1200" cap="none" spc="0" dirty="0">
              <a:ln w="0"/>
              <a:solidFill>
                <a:schemeClr val="accent1"/>
              </a:solidFill>
              <a:effectLst>
                <a:outerShdw blurRad="38100" dist="25400" dir="5400000" algn="ctr" rotWithShape="0">
                  <a:srgbClr val="6E747A">
                    <a:alpha val="43000"/>
                  </a:srgbClr>
                </a:outerShdw>
              </a:effectLst>
            </a:rPr>
            <a:t>EASST</a:t>
          </a:r>
          <a:endParaRPr lang="en-US" sz="2400" b="0" kern="1200" cap="none" spc="0" dirty="0">
            <a:ln w="0"/>
            <a:solidFill>
              <a:schemeClr val="accent1"/>
            </a:solidFill>
            <a:effectLst>
              <a:outerShdw blurRad="38100" dist="25400" dir="5400000" algn="ctr" rotWithShape="0">
                <a:srgbClr val="6E747A">
                  <a:alpha val="43000"/>
                </a:srgbClr>
              </a:outerShdw>
            </a:effectLst>
          </a:endParaRPr>
        </a:p>
      </dsp:txBody>
      <dsp:txXfrm>
        <a:off x="7736563" y="1654629"/>
        <a:ext cx="3685639" cy="15239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73DF72-61EF-4701-B7B7-158074056E58}">
      <dsp:nvSpPr>
        <dsp:cNvPr id="0" name=""/>
        <dsp:cNvSpPr/>
      </dsp:nvSpPr>
      <dsp:spPr>
        <a:xfrm>
          <a:off x="0" y="0"/>
          <a:ext cx="5240610" cy="552454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100000"/>
            </a:lnSpc>
            <a:spcBef>
              <a:spcPct val="0"/>
            </a:spcBef>
            <a:spcAft>
              <a:spcPct val="35000"/>
            </a:spcAft>
            <a:buNone/>
          </a:pPr>
          <a:endParaRPr lang="ar-JO" sz="2000" b="1" u="sng" kern="1200" baseline="0" dirty="0"/>
        </a:p>
        <a:p>
          <a:pPr marL="0" lvl="0" indent="0" algn="ctr" defTabSz="889000" rtl="1">
            <a:lnSpc>
              <a:spcPct val="150000"/>
            </a:lnSpc>
            <a:spcBef>
              <a:spcPct val="0"/>
            </a:spcBef>
            <a:spcAft>
              <a:spcPct val="35000"/>
            </a:spcAft>
            <a:buNone/>
          </a:pPr>
          <a:r>
            <a:rPr lang="ar-JO" sz="3200" b="1" u="sng" kern="1200" baseline="0" dirty="0">
              <a:latin typeface="Arial Rounded MT Bold" panose="020F0704030504030204" pitchFamily="34" charset="0"/>
              <a:cs typeface="+mj-cs"/>
            </a:rPr>
            <a:t>الهدف من الدورة</a:t>
          </a:r>
          <a:br>
            <a:rPr lang="en-US" sz="3200" b="1" u="sng" kern="1200" baseline="0" dirty="0">
              <a:latin typeface="Arial Rounded MT Bold" panose="020F0704030504030204" pitchFamily="34" charset="0"/>
              <a:cs typeface="+mj-cs"/>
            </a:rPr>
          </a:br>
          <a:br>
            <a:rPr lang="ar-JO" sz="2000" b="1" u="sng" kern="1200" baseline="0" dirty="0">
              <a:cs typeface="+mj-cs"/>
            </a:rPr>
          </a:br>
          <a:r>
            <a:rPr lang="ar-JO" sz="2000" b="1" kern="1200" baseline="0" dirty="0">
              <a:cs typeface="+mj-cs"/>
            </a:rPr>
            <a:t>للحصول على </a:t>
          </a:r>
          <a:r>
            <a:rPr lang="ar-SA" sz="2000" b="1" kern="1200" baseline="0" dirty="0">
              <a:cs typeface="+mj-cs"/>
            </a:rPr>
            <a:t>المهارات اللازمة لتحقيق استراتيجية قوية لإدارة السلامة على الطرق، لأن</a:t>
          </a:r>
          <a:r>
            <a:rPr lang="en-US" sz="2000" b="1" kern="1200" baseline="0" dirty="0">
              <a:cs typeface="+mj-cs"/>
            </a:rPr>
            <a:t> </a:t>
          </a:r>
          <a:r>
            <a:rPr lang="ar-SA" sz="2000" b="1" kern="1200" baseline="0" dirty="0">
              <a:cs typeface="+mj-cs"/>
            </a:rPr>
            <a:t>مسير المركبات الآمن يصب في مصلحة الجميع</a:t>
          </a:r>
          <a:br>
            <a:rPr lang="en-US" sz="2000" b="1" kern="1200" baseline="0" dirty="0">
              <a:cs typeface="+mj-cs"/>
            </a:rPr>
          </a:br>
          <a:r>
            <a:rPr lang="ar-SA" sz="2000" b="1" kern="1200" baseline="0" dirty="0">
              <a:cs typeface="+mj-cs"/>
            </a:rPr>
            <a:t>الشركات التي تتبنى نهج شامل لسلامة السائق يمكن أن تستفيد من خفض رسوم التأمين، والتقليل من الأضرار التي تلحق بالمركبات والبضائع، والأفضل من ذلك الاحتفاظ بسلامة الموظفين وخفض كبير في وقت العمل المفقود بسبب الحوادث</a:t>
          </a:r>
          <a:br>
            <a:rPr lang="en-US" sz="2000" b="1" kern="1200" baseline="0" dirty="0">
              <a:cs typeface="+mj-cs"/>
            </a:rPr>
          </a:br>
          <a:r>
            <a:rPr lang="ar-SA" sz="2000" b="1" kern="1200" baseline="0" dirty="0">
              <a:cs typeface="+mj-cs"/>
            </a:rPr>
            <a:t>نقل نظم إدارة السلامة على الطرق في كل مكان.</a:t>
          </a:r>
          <a:endParaRPr lang="en-US" sz="2000" kern="1200" dirty="0">
            <a:cs typeface="+mj-cs"/>
          </a:endParaRPr>
        </a:p>
      </dsp:txBody>
      <dsp:txXfrm>
        <a:off x="255825" y="255825"/>
        <a:ext cx="4728960" cy="50128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0CDF61-5689-4EAE-9F01-D551C6D0A746}">
      <dsp:nvSpPr>
        <dsp:cNvPr id="0" name=""/>
        <dsp:cNvSpPr/>
      </dsp:nvSpPr>
      <dsp:spPr>
        <a:xfrm>
          <a:off x="0" y="0"/>
          <a:ext cx="5123007" cy="5524541"/>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marL="0" lvl="0" indent="0" algn="ctr" defTabSz="889000" rtl="1">
            <a:lnSpc>
              <a:spcPct val="90000"/>
            </a:lnSpc>
            <a:spcBef>
              <a:spcPct val="0"/>
            </a:spcBef>
            <a:spcAft>
              <a:spcPct val="35000"/>
            </a:spcAft>
            <a:buNone/>
          </a:pPr>
          <a:endParaRPr lang="ar-JO" sz="2000" b="1" u="sng" kern="1200" dirty="0">
            <a:cs typeface="+mj-cs"/>
          </a:endParaRPr>
        </a:p>
        <a:p>
          <a:pPr marL="0" lvl="0" indent="0" algn="ctr" defTabSz="889000" rtl="1">
            <a:lnSpc>
              <a:spcPct val="90000"/>
            </a:lnSpc>
            <a:spcBef>
              <a:spcPct val="0"/>
            </a:spcBef>
            <a:spcAft>
              <a:spcPct val="35000"/>
            </a:spcAft>
            <a:buNone/>
          </a:pPr>
          <a:r>
            <a:rPr lang="ar-SA" sz="3200" b="1" u="sng" kern="1200" dirty="0">
              <a:cs typeface="+mj-cs"/>
            </a:rPr>
            <a:t>المهارات التي يمكن ان تتعلمها</a:t>
          </a:r>
          <a:endParaRPr lang="ar-JO" sz="3200" b="1" u="sng" kern="1200" dirty="0">
            <a:cs typeface="+mj-cs"/>
          </a:endParaRPr>
        </a:p>
        <a:p>
          <a:pPr marL="0" lvl="0" indent="0" algn="ctr" defTabSz="889000" rtl="1">
            <a:lnSpc>
              <a:spcPct val="150000"/>
            </a:lnSpc>
            <a:spcBef>
              <a:spcPct val="0"/>
            </a:spcBef>
            <a:spcAft>
              <a:spcPct val="35000"/>
            </a:spcAft>
            <a:buNone/>
          </a:pPr>
          <a:br>
            <a:rPr lang="ar-JO" sz="2000" b="1" u="sng" kern="1200" dirty="0">
              <a:cs typeface="+mj-cs"/>
            </a:rPr>
          </a:br>
          <a:r>
            <a:rPr lang="ar-JO" sz="2000" b="1" kern="1200" dirty="0">
              <a:cs typeface="+mj-cs"/>
            </a:rPr>
            <a:t>معرفة </a:t>
          </a:r>
          <a:r>
            <a:rPr lang="ar-SA" sz="2000" b="1" kern="1200" dirty="0">
              <a:cs typeface="+mj-cs"/>
            </a:rPr>
            <a:t>أهمية السلامة على الطرق</a:t>
          </a:r>
          <a:br>
            <a:rPr lang="ar-JO" sz="2000" b="1" kern="1200" dirty="0">
              <a:cs typeface="+mj-cs"/>
            </a:rPr>
          </a:br>
          <a:r>
            <a:rPr lang="ar-SA" sz="2000" b="1" kern="1200" dirty="0">
              <a:cs typeface="+mj-cs"/>
            </a:rPr>
            <a:t>تعزيز معرفتك لوجستياً وخبرتك الفنية، وهذا بالطبع سوف يساعدك على تطوير المهارات القيادية اللازمة للتواصل وتنفيذ استراتيجيتك على نحو فعال؛ سواء كان ذلك في توجيه المزيد من الاستثمار إلى ادارة مؤسستك أو طرح برنامج تدريبي جديد أو تعيين الموظفين المناسبين.</a:t>
          </a:r>
          <a:endParaRPr lang="en-US" sz="2000" kern="1200" dirty="0">
            <a:cs typeface="+mj-cs"/>
          </a:endParaRPr>
        </a:p>
      </dsp:txBody>
      <dsp:txXfrm>
        <a:off x="250085" y="250085"/>
        <a:ext cx="4622837" cy="50243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1EEADE-C12A-4704-B8BF-B0956C3012F9}">
      <dsp:nvSpPr>
        <dsp:cNvPr id="0" name=""/>
        <dsp:cNvSpPr/>
      </dsp:nvSpPr>
      <dsp:spPr>
        <a:xfrm>
          <a:off x="0" y="161741"/>
          <a:ext cx="4956626" cy="7722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ar-SA" sz="3200" b="1" i="1" u="sng" kern="1200" dirty="0">
              <a:cs typeface="+mj-cs"/>
            </a:rPr>
            <a:t>لمن تعطى هذه الدورة</a:t>
          </a:r>
          <a:endParaRPr lang="en-US" sz="3200" i="1" kern="1200" dirty="0">
            <a:cs typeface="+mj-cs"/>
          </a:endParaRPr>
        </a:p>
      </dsp:txBody>
      <dsp:txXfrm>
        <a:off x="37696" y="199437"/>
        <a:ext cx="4881234" cy="696808"/>
      </dsp:txXfrm>
    </dsp:sp>
    <dsp:sp modelId="{93CE4447-5C1D-4E7D-A71D-F07887BCFCB2}">
      <dsp:nvSpPr>
        <dsp:cNvPr id="0" name=""/>
        <dsp:cNvSpPr/>
      </dsp:nvSpPr>
      <dsp:spPr>
        <a:xfrm>
          <a:off x="0" y="3513936"/>
          <a:ext cx="4956626" cy="7722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r" defTabSz="889000">
            <a:lnSpc>
              <a:spcPct val="90000"/>
            </a:lnSpc>
            <a:spcBef>
              <a:spcPct val="0"/>
            </a:spcBef>
            <a:spcAft>
              <a:spcPct val="35000"/>
            </a:spcAft>
            <a:buNone/>
          </a:pPr>
          <a:r>
            <a:rPr lang="ar-JO" sz="2000" b="1" kern="1200" dirty="0"/>
            <a:t>أ</a:t>
          </a:r>
          <a:r>
            <a:rPr lang="ar-SA" sz="2000" b="1" kern="1200" dirty="0"/>
            <a:t>ي شخص لديه مسؤولية في التدريب والإشراف عليه ومراقبة السائقين المهنيين</a:t>
          </a:r>
          <a:r>
            <a:rPr lang="en-US" sz="2000" b="1" kern="1200" dirty="0"/>
            <a:t>.</a:t>
          </a:r>
          <a:endParaRPr lang="en-US" sz="2000" kern="1200" dirty="0"/>
        </a:p>
      </dsp:txBody>
      <dsp:txXfrm>
        <a:off x="37696" y="3551632"/>
        <a:ext cx="4881234" cy="696808"/>
      </dsp:txXfrm>
    </dsp:sp>
    <dsp:sp modelId="{E404BAB1-3486-4B0D-9EBB-C945B948F20F}">
      <dsp:nvSpPr>
        <dsp:cNvPr id="0" name=""/>
        <dsp:cNvSpPr/>
      </dsp:nvSpPr>
      <dsp:spPr>
        <a:xfrm>
          <a:off x="0" y="1821341"/>
          <a:ext cx="4956626" cy="7722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r" defTabSz="889000">
            <a:lnSpc>
              <a:spcPct val="90000"/>
            </a:lnSpc>
            <a:spcBef>
              <a:spcPct val="0"/>
            </a:spcBef>
            <a:spcAft>
              <a:spcPct val="35000"/>
            </a:spcAft>
            <a:buNone/>
          </a:pPr>
          <a:r>
            <a:rPr lang="ar-SA" sz="2000" b="1" kern="1200"/>
            <a:t>مدراء الاساطيل في شركات النقل</a:t>
          </a:r>
          <a:endParaRPr lang="en-US" sz="2000" kern="1200"/>
        </a:p>
      </dsp:txBody>
      <dsp:txXfrm>
        <a:off x="37696" y="1859037"/>
        <a:ext cx="4881234" cy="696808"/>
      </dsp:txXfrm>
    </dsp:sp>
    <dsp:sp modelId="{D6042700-47EE-4C73-9DA7-92C2A7CAD651}">
      <dsp:nvSpPr>
        <dsp:cNvPr id="0" name=""/>
        <dsp:cNvSpPr/>
      </dsp:nvSpPr>
      <dsp:spPr>
        <a:xfrm>
          <a:off x="0" y="2651141"/>
          <a:ext cx="4956626" cy="7722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r" defTabSz="889000">
            <a:lnSpc>
              <a:spcPct val="90000"/>
            </a:lnSpc>
            <a:spcBef>
              <a:spcPct val="0"/>
            </a:spcBef>
            <a:spcAft>
              <a:spcPct val="35000"/>
            </a:spcAft>
            <a:buNone/>
          </a:pPr>
          <a:r>
            <a:rPr lang="ar-SA" sz="2000" b="1" kern="1200"/>
            <a:t>مهنيي النقل والصحة والسلامة المرورية والعامة</a:t>
          </a:r>
          <a:endParaRPr lang="en-US" sz="2000" kern="1200"/>
        </a:p>
      </dsp:txBody>
      <dsp:txXfrm>
        <a:off x="37696" y="2688837"/>
        <a:ext cx="4881234" cy="696808"/>
      </dsp:txXfrm>
    </dsp:sp>
    <dsp:sp modelId="{117C719B-5C47-4BFA-B87A-366A694D250E}">
      <dsp:nvSpPr>
        <dsp:cNvPr id="0" name=""/>
        <dsp:cNvSpPr/>
      </dsp:nvSpPr>
      <dsp:spPr>
        <a:xfrm>
          <a:off x="0" y="986194"/>
          <a:ext cx="4956626" cy="7722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r" defTabSz="889000">
            <a:lnSpc>
              <a:spcPct val="90000"/>
            </a:lnSpc>
            <a:spcBef>
              <a:spcPct val="0"/>
            </a:spcBef>
            <a:spcAft>
              <a:spcPct val="35000"/>
            </a:spcAft>
            <a:buNone/>
          </a:pPr>
          <a:r>
            <a:rPr lang="ar-JO" sz="2000" b="1" kern="1200" dirty="0"/>
            <a:t>ال</a:t>
          </a:r>
          <a:r>
            <a:rPr lang="ar-SA" sz="2000" b="1" kern="1200" dirty="0"/>
            <a:t>مدراء من جميع المستويات لديهم مصلحة في تعزيز السلامة المرورية والسلامة العامة في مكان عملهم</a:t>
          </a:r>
          <a:endParaRPr lang="en-US" sz="2000" kern="1200" dirty="0"/>
        </a:p>
      </dsp:txBody>
      <dsp:txXfrm>
        <a:off x="37696" y="1023890"/>
        <a:ext cx="4881234" cy="696808"/>
      </dsp:txXfrm>
    </dsp:sp>
    <dsp:sp modelId="{0C08831B-7495-45A7-9FF3-C7E4225419E8}">
      <dsp:nvSpPr>
        <dsp:cNvPr id="0" name=""/>
        <dsp:cNvSpPr/>
      </dsp:nvSpPr>
      <dsp:spPr>
        <a:xfrm>
          <a:off x="0" y="4310741"/>
          <a:ext cx="4956626" cy="124614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r" defTabSz="889000">
            <a:lnSpc>
              <a:spcPct val="90000"/>
            </a:lnSpc>
            <a:spcBef>
              <a:spcPct val="0"/>
            </a:spcBef>
            <a:spcAft>
              <a:spcPct val="35000"/>
            </a:spcAft>
            <a:buNone/>
          </a:pPr>
          <a:r>
            <a:rPr lang="ar-JO" sz="2000" b="1" kern="1200" dirty="0"/>
            <a:t>ا</a:t>
          </a:r>
          <a:r>
            <a:rPr lang="ar-SA" sz="2000" b="1" kern="1200" dirty="0"/>
            <a:t>لموظفين الذين يتطلعون إلى توسيع مهاراتهم وتعزيز سيرتهم الذاتية</a:t>
          </a:r>
          <a:endParaRPr lang="en-US" sz="2000" kern="1200" dirty="0"/>
        </a:p>
      </dsp:txBody>
      <dsp:txXfrm>
        <a:off x="60832" y="4371573"/>
        <a:ext cx="4834962" cy="112448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4A0261-DFF2-4FC6-94DE-1CC079EC6D7A}">
      <dsp:nvSpPr>
        <dsp:cNvPr id="0" name=""/>
        <dsp:cNvSpPr/>
      </dsp:nvSpPr>
      <dsp:spPr>
        <a:xfrm>
          <a:off x="0" y="0"/>
          <a:ext cx="4737765" cy="94019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ar-SA" sz="3200" b="1" i="1" u="sng" kern="1200" baseline="0" dirty="0">
              <a:cs typeface="+mj-cs"/>
            </a:rPr>
            <a:t>تفاصيل الدورة</a:t>
          </a:r>
          <a:endParaRPr lang="en-US" sz="3200" i="1" kern="1200" dirty="0">
            <a:cs typeface="+mj-cs"/>
          </a:endParaRPr>
        </a:p>
      </dsp:txBody>
      <dsp:txXfrm>
        <a:off x="45897" y="45897"/>
        <a:ext cx="4645971" cy="848405"/>
      </dsp:txXfrm>
    </dsp:sp>
    <dsp:sp modelId="{0A1907BD-19ED-47DA-8A7A-4201135A99CB}">
      <dsp:nvSpPr>
        <dsp:cNvPr id="0" name=""/>
        <dsp:cNvSpPr/>
      </dsp:nvSpPr>
      <dsp:spPr>
        <a:xfrm>
          <a:off x="0" y="957335"/>
          <a:ext cx="4737765" cy="94019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r" defTabSz="844550">
            <a:lnSpc>
              <a:spcPct val="90000"/>
            </a:lnSpc>
            <a:spcBef>
              <a:spcPct val="0"/>
            </a:spcBef>
            <a:spcAft>
              <a:spcPct val="35000"/>
            </a:spcAft>
            <a:buNone/>
          </a:pPr>
          <a:r>
            <a:rPr lang="ar-JO" sz="1900" b="1" kern="1200" baseline="0">
              <a:cs typeface="+mj-cs"/>
            </a:rPr>
            <a:t>ا</a:t>
          </a:r>
          <a:r>
            <a:rPr lang="ar-SA" sz="1900" b="1" kern="1200" baseline="0">
              <a:cs typeface="+mj-cs"/>
            </a:rPr>
            <a:t>لمدربون:  8 خبراء  +  رؤساء شركات عدد 2</a:t>
          </a:r>
          <a:endParaRPr lang="en-US" sz="1900" kern="1200">
            <a:cs typeface="+mj-cs"/>
          </a:endParaRPr>
        </a:p>
      </dsp:txBody>
      <dsp:txXfrm>
        <a:off x="45897" y="1003232"/>
        <a:ext cx="4645971" cy="848405"/>
      </dsp:txXfrm>
    </dsp:sp>
    <dsp:sp modelId="{CB447DD4-D1F4-4BF3-AA80-F3539DB91A60}">
      <dsp:nvSpPr>
        <dsp:cNvPr id="0" name=""/>
        <dsp:cNvSpPr/>
      </dsp:nvSpPr>
      <dsp:spPr>
        <a:xfrm>
          <a:off x="0" y="1911921"/>
          <a:ext cx="4737765" cy="94019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r" defTabSz="844550">
            <a:lnSpc>
              <a:spcPct val="90000"/>
            </a:lnSpc>
            <a:spcBef>
              <a:spcPct val="0"/>
            </a:spcBef>
            <a:spcAft>
              <a:spcPct val="35000"/>
            </a:spcAft>
            <a:buNone/>
          </a:pPr>
          <a:r>
            <a:rPr lang="ar-SA" sz="1900" b="1" kern="1200" baseline="0">
              <a:cs typeface="+mj-cs"/>
            </a:rPr>
            <a:t>فيديو:  10 محاضرات فيديو بمدة زمنية 3 ساعات</a:t>
          </a:r>
          <a:endParaRPr lang="en-US" sz="1900" kern="1200">
            <a:cs typeface="+mj-cs"/>
          </a:endParaRPr>
        </a:p>
      </dsp:txBody>
      <dsp:txXfrm>
        <a:off x="45897" y="1957818"/>
        <a:ext cx="4645971" cy="848405"/>
      </dsp:txXfrm>
    </dsp:sp>
    <dsp:sp modelId="{6A63E261-436C-41B5-A5E6-2E7006042FC2}">
      <dsp:nvSpPr>
        <dsp:cNvPr id="0" name=""/>
        <dsp:cNvSpPr/>
      </dsp:nvSpPr>
      <dsp:spPr>
        <a:xfrm>
          <a:off x="0" y="2866506"/>
          <a:ext cx="4737765" cy="94019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r" defTabSz="844550">
            <a:lnSpc>
              <a:spcPct val="90000"/>
            </a:lnSpc>
            <a:spcBef>
              <a:spcPct val="0"/>
            </a:spcBef>
            <a:spcAft>
              <a:spcPct val="35000"/>
            </a:spcAft>
            <a:buNone/>
          </a:pPr>
          <a:r>
            <a:rPr lang="ar-JO" sz="1900" b="1" kern="1200" baseline="0">
              <a:cs typeface="+mj-cs"/>
            </a:rPr>
            <a:t>ا</a:t>
          </a:r>
          <a:r>
            <a:rPr lang="ar-SA" sz="1900" b="1" kern="1200" baseline="0">
              <a:cs typeface="+mj-cs"/>
            </a:rPr>
            <a:t>للغة :   الإنجليزية</a:t>
          </a:r>
          <a:endParaRPr lang="en-US" sz="1900" kern="1200">
            <a:cs typeface="+mj-cs"/>
          </a:endParaRPr>
        </a:p>
      </dsp:txBody>
      <dsp:txXfrm>
        <a:off x="45897" y="2912403"/>
        <a:ext cx="4645971" cy="848405"/>
      </dsp:txXfrm>
    </dsp:sp>
    <dsp:sp modelId="{922C3952-361F-4E80-BF5C-3FB40EFD97C7}">
      <dsp:nvSpPr>
        <dsp:cNvPr id="0" name=""/>
        <dsp:cNvSpPr/>
      </dsp:nvSpPr>
      <dsp:spPr>
        <a:xfrm>
          <a:off x="0" y="3821092"/>
          <a:ext cx="4737765" cy="94019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r" defTabSz="844550">
            <a:lnSpc>
              <a:spcPct val="90000"/>
            </a:lnSpc>
            <a:spcBef>
              <a:spcPct val="0"/>
            </a:spcBef>
            <a:spcAft>
              <a:spcPct val="35000"/>
            </a:spcAft>
            <a:buNone/>
          </a:pPr>
          <a:r>
            <a:rPr lang="ar-JO" sz="1900" b="1" kern="1200" baseline="0" dirty="0">
              <a:cs typeface="+mj-cs"/>
            </a:rPr>
            <a:t>ت</a:t>
          </a:r>
          <a:r>
            <a:rPr lang="ar-SA" sz="1900" b="1" kern="1200" baseline="0" dirty="0">
              <a:cs typeface="+mj-cs"/>
            </a:rPr>
            <a:t>كلفة الدورة للشخص الواحد:  55 دينار </a:t>
          </a:r>
          <a:endParaRPr lang="en-US" sz="1900" kern="1200" dirty="0">
            <a:cs typeface="+mj-cs"/>
          </a:endParaRPr>
        </a:p>
      </dsp:txBody>
      <dsp:txXfrm>
        <a:off x="45897" y="3866989"/>
        <a:ext cx="4645971" cy="848405"/>
      </dsp:txXfrm>
    </dsp:sp>
    <dsp:sp modelId="{8BB9AD88-8B53-49B2-9794-A02D57653652}">
      <dsp:nvSpPr>
        <dsp:cNvPr id="0" name=""/>
        <dsp:cNvSpPr/>
      </dsp:nvSpPr>
      <dsp:spPr>
        <a:xfrm>
          <a:off x="0" y="4775678"/>
          <a:ext cx="4737765" cy="94019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r" defTabSz="844550">
            <a:lnSpc>
              <a:spcPct val="90000"/>
            </a:lnSpc>
            <a:spcBef>
              <a:spcPct val="0"/>
            </a:spcBef>
            <a:spcAft>
              <a:spcPct val="35000"/>
            </a:spcAft>
            <a:buNone/>
          </a:pPr>
          <a:r>
            <a:rPr lang="ar-JO" sz="1900" b="1" kern="1200" baseline="0" dirty="0">
              <a:cs typeface="+mj-cs"/>
            </a:rPr>
            <a:t>ي</a:t>
          </a:r>
          <a:r>
            <a:rPr lang="ar-SA" sz="1900" b="1" kern="1200" baseline="0" dirty="0">
              <a:cs typeface="+mj-cs"/>
            </a:rPr>
            <a:t>تم إعطاء المشارك ، اسم المستخدم والرقم السري للدخول والتسجيل في الدورة من مركز نادي السيارات الملكي لتدريب السواقين</a:t>
          </a:r>
          <a:endParaRPr lang="en-US" sz="1900" kern="1200" dirty="0">
            <a:cs typeface="+mj-cs"/>
          </a:endParaRPr>
        </a:p>
      </dsp:txBody>
      <dsp:txXfrm>
        <a:off x="45897" y="4821575"/>
        <a:ext cx="4645971" cy="84840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F3A03A-B257-423B-8048-0EDFDF9E424E}">
      <dsp:nvSpPr>
        <dsp:cNvPr id="0" name=""/>
        <dsp:cNvSpPr/>
      </dsp:nvSpPr>
      <dsp:spPr>
        <a:xfrm>
          <a:off x="0" y="986162"/>
          <a:ext cx="8934138" cy="64702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1">
            <a:lnSpc>
              <a:spcPct val="90000"/>
            </a:lnSpc>
            <a:spcBef>
              <a:spcPct val="0"/>
            </a:spcBef>
            <a:spcAft>
              <a:spcPct val="35000"/>
            </a:spcAft>
            <a:buNone/>
          </a:pPr>
          <a:r>
            <a:rPr lang="ar-SA" sz="2400" kern="1200" dirty="0"/>
            <a:t>عند الانتهاء بنجاح من الاختبار النهائي ستحصل على شهادة</a:t>
          </a:r>
          <a:r>
            <a:rPr lang="ar-JO" sz="2400" kern="1200" dirty="0"/>
            <a:t>معترف بها دوليا ومصدقة </a:t>
          </a:r>
          <a:r>
            <a:rPr lang="ar-SA" sz="2400" kern="1200" dirty="0"/>
            <a:t>من جامعة كرانفيلد، أكاديمية </a:t>
          </a:r>
          <a:r>
            <a:rPr lang="en-US" sz="2400" kern="1200" dirty="0"/>
            <a:t>IRU</a:t>
          </a:r>
          <a:r>
            <a:rPr lang="ar-SA" sz="2400" kern="1200" dirty="0"/>
            <a:t> واكاديمية </a:t>
          </a:r>
          <a:r>
            <a:rPr lang="en-US" sz="2400" kern="1200" dirty="0"/>
            <a:t>EASST</a:t>
          </a:r>
          <a:r>
            <a:rPr lang="ar-JO" sz="2400" kern="1200" dirty="0"/>
            <a:t>.</a:t>
          </a:r>
          <a:endParaRPr lang="en-US" sz="2400" kern="1200" dirty="0"/>
        </a:p>
      </dsp:txBody>
      <dsp:txXfrm>
        <a:off x="0" y="986162"/>
        <a:ext cx="8934138" cy="647029"/>
      </dsp:txXfrm>
    </dsp:sp>
    <dsp:sp modelId="{B88BCA03-BB51-49D1-A23F-BBC1948C83BB}">
      <dsp:nvSpPr>
        <dsp:cNvPr id="0" name=""/>
        <dsp:cNvSpPr/>
      </dsp:nvSpPr>
      <dsp:spPr>
        <a:xfrm rot="10800000">
          <a:off x="0" y="0"/>
          <a:ext cx="8934138" cy="995131"/>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ar-JO" sz="3200" b="1" u="sng" kern="1200" dirty="0"/>
            <a:t>ا</a:t>
          </a:r>
          <a:r>
            <a:rPr lang="ar-SA" sz="3200" b="1" u="sng" kern="1200" dirty="0"/>
            <a:t>لشهادة</a:t>
          </a:r>
          <a:endParaRPr lang="en-US" sz="3200" kern="1200" dirty="0"/>
        </a:p>
      </dsp:txBody>
      <dsp:txXfrm rot="10800000">
        <a:off x="0" y="0"/>
        <a:ext cx="8934138" cy="64660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C5B7DB-2EF1-4BEB-AAFC-8EC4BDC83073}">
      <dsp:nvSpPr>
        <dsp:cNvPr id="0" name=""/>
        <dsp:cNvSpPr/>
      </dsp:nvSpPr>
      <dsp:spPr>
        <a:xfrm>
          <a:off x="2249275" y="2874191"/>
          <a:ext cx="3395355" cy="0"/>
        </a:xfrm>
        <a:prstGeom prst="line">
          <a:avLst/>
        </a:pr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0E065E-62D6-470F-8624-0D051A1982F7}">
      <dsp:nvSpPr>
        <dsp:cNvPr id="0" name=""/>
        <dsp:cNvSpPr/>
      </dsp:nvSpPr>
      <dsp:spPr>
        <a:xfrm>
          <a:off x="2249275" y="1690551"/>
          <a:ext cx="2908372" cy="0"/>
        </a:xfrm>
        <a:prstGeom prst="line">
          <a:avLst/>
        </a:pr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6BAE52-FD54-4B7C-B707-E34B813455D7}">
      <dsp:nvSpPr>
        <dsp:cNvPr id="0" name=""/>
        <dsp:cNvSpPr/>
      </dsp:nvSpPr>
      <dsp:spPr>
        <a:xfrm>
          <a:off x="2249275" y="506911"/>
          <a:ext cx="3395355" cy="0"/>
        </a:xfrm>
        <a:prstGeom prst="line">
          <a:avLst/>
        </a:pr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B5EE83-FDE9-4765-9652-58A2223773CD}">
      <dsp:nvSpPr>
        <dsp:cNvPr id="0" name=""/>
        <dsp:cNvSpPr/>
      </dsp:nvSpPr>
      <dsp:spPr>
        <a:xfrm>
          <a:off x="558361" y="-362"/>
          <a:ext cx="3381828" cy="3381828"/>
        </a:xfrm>
        <a:prstGeom prst="ellipse">
          <a:avLst/>
        </a:prstGeom>
        <a:solidFill>
          <a:schemeClr val="accent1"/>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CE19F2-FDB1-4EE2-A50E-C4AEEE30B129}">
      <dsp:nvSpPr>
        <dsp:cNvPr id="0" name=""/>
        <dsp:cNvSpPr/>
      </dsp:nvSpPr>
      <dsp:spPr>
        <a:xfrm>
          <a:off x="1099929" y="1073322"/>
          <a:ext cx="2164369" cy="1116003"/>
        </a:xfrm>
        <a:prstGeom prst="rect">
          <a:avLst/>
        </a:prstGeom>
        <a:noFill/>
        <a:ln w="1905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1200150">
            <a:lnSpc>
              <a:spcPct val="90000"/>
            </a:lnSpc>
            <a:spcBef>
              <a:spcPct val="0"/>
            </a:spcBef>
            <a:spcAft>
              <a:spcPct val="35000"/>
            </a:spcAft>
            <a:buNone/>
          </a:pPr>
          <a:r>
            <a:rPr lang="ar-SA" sz="2700" b="1" kern="1200" dirty="0"/>
            <a:t>فوائد اعطاء الدورة على الانترنت</a:t>
          </a:r>
          <a:endParaRPr lang="en-US" sz="2700" kern="1200" dirty="0"/>
        </a:p>
      </dsp:txBody>
      <dsp:txXfrm>
        <a:off x="1099929" y="1073322"/>
        <a:ext cx="2164369" cy="1116003"/>
      </dsp:txXfrm>
    </dsp:sp>
    <dsp:sp modelId="{968C347B-22A3-407E-9756-3C57581DF9D1}">
      <dsp:nvSpPr>
        <dsp:cNvPr id="0" name=""/>
        <dsp:cNvSpPr/>
      </dsp:nvSpPr>
      <dsp:spPr>
        <a:xfrm>
          <a:off x="5500914" y="-362"/>
          <a:ext cx="1402481" cy="1014548"/>
        </a:xfrm>
        <a:prstGeom prst="ellipse">
          <a:avLst/>
        </a:prstGeom>
        <a:blipFill>
          <a:blip xmlns:r="http://schemas.openxmlformats.org/officeDocument/2006/relationships" r:embed="rId1"/>
          <a:srcRect/>
          <a:stretch>
            <a:fillRect t="-10000" b="-10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AC2367-D519-40B8-85AE-3F7E0A55C439}">
      <dsp:nvSpPr>
        <dsp:cNvPr id="0" name=""/>
        <dsp:cNvSpPr/>
      </dsp:nvSpPr>
      <dsp:spPr>
        <a:xfrm>
          <a:off x="6710266" y="33218"/>
          <a:ext cx="3856133" cy="10145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0" rIns="114300" bIns="0" numCol="1" spcCol="1270" anchor="ctr" anchorCtr="0">
          <a:noAutofit/>
        </a:bodyPr>
        <a:lstStyle/>
        <a:p>
          <a:pPr marL="0" lvl="0" indent="0" algn="r" defTabSz="1333500">
            <a:lnSpc>
              <a:spcPct val="90000"/>
            </a:lnSpc>
            <a:spcBef>
              <a:spcPct val="0"/>
            </a:spcBef>
            <a:spcAft>
              <a:spcPct val="35000"/>
            </a:spcAft>
            <a:buNone/>
          </a:pPr>
          <a:r>
            <a:rPr lang="ar-JO" sz="3000" b="1" kern="1200" dirty="0">
              <a:solidFill>
                <a:schemeClr val="accent1"/>
              </a:solidFill>
            </a:rPr>
            <a:t>توفير الوقت والوصول </a:t>
          </a:r>
          <a:r>
            <a:rPr lang="ar-SA" sz="3000" b="1" kern="1200" dirty="0">
              <a:solidFill>
                <a:schemeClr val="accent1"/>
              </a:solidFill>
            </a:rPr>
            <a:t>عن طريق جهازك الذكي.</a:t>
          </a:r>
          <a:endParaRPr lang="en-US" sz="3000" kern="1200" dirty="0">
            <a:solidFill>
              <a:schemeClr val="accent1"/>
            </a:solidFill>
          </a:endParaRPr>
        </a:p>
      </dsp:txBody>
      <dsp:txXfrm>
        <a:off x="6710266" y="33218"/>
        <a:ext cx="3856133" cy="1014548"/>
      </dsp:txXfrm>
    </dsp:sp>
    <dsp:sp modelId="{4737A67E-AF66-4011-A91F-F8BDBEED753D}">
      <dsp:nvSpPr>
        <dsp:cNvPr id="0" name=""/>
        <dsp:cNvSpPr/>
      </dsp:nvSpPr>
      <dsp:spPr>
        <a:xfrm>
          <a:off x="5294144" y="1156716"/>
          <a:ext cx="1563175" cy="1014548"/>
        </a:xfrm>
        <a:prstGeom prst="ellipse">
          <a:avLst/>
        </a:prstGeom>
        <a:blipFill>
          <a:blip xmlns:r="http://schemas.openxmlformats.org/officeDocument/2006/relationships" r:embed="rId2"/>
          <a:srcRect/>
          <a:stretch>
            <a:fillRect l="-8000" r="-8000"/>
          </a:stretch>
        </a:blipFill>
        <a:ln w="1905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sp>
    <dsp:sp modelId="{81AD2129-A3FF-4949-B01B-C57CB68C7491}">
      <dsp:nvSpPr>
        <dsp:cNvPr id="0" name=""/>
        <dsp:cNvSpPr/>
      </dsp:nvSpPr>
      <dsp:spPr>
        <a:xfrm>
          <a:off x="6784250" y="1216858"/>
          <a:ext cx="3782149" cy="10145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0" rIns="114300" bIns="0" numCol="1" spcCol="1270" anchor="ctr" anchorCtr="0">
          <a:noAutofit/>
        </a:bodyPr>
        <a:lstStyle/>
        <a:p>
          <a:pPr marL="0" lvl="0" indent="0" algn="r" defTabSz="1333500">
            <a:lnSpc>
              <a:spcPct val="90000"/>
            </a:lnSpc>
            <a:spcBef>
              <a:spcPct val="0"/>
            </a:spcBef>
            <a:spcAft>
              <a:spcPct val="35000"/>
            </a:spcAft>
            <a:buNone/>
          </a:pPr>
          <a:r>
            <a:rPr lang="ar-SA" sz="3000" b="1" kern="1200" dirty="0">
              <a:solidFill>
                <a:schemeClr val="accent1"/>
              </a:solidFill>
            </a:rPr>
            <a:t>لا يوجد حدود او سفر.</a:t>
          </a:r>
          <a:endParaRPr lang="en-US" sz="3000" kern="1200" dirty="0">
            <a:solidFill>
              <a:schemeClr val="accent1"/>
            </a:solidFill>
          </a:endParaRPr>
        </a:p>
      </dsp:txBody>
      <dsp:txXfrm>
        <a:off x="6784250" y="1216858"/>
        <a:ext cx="3782149" cy="1014548"/>
      </dsp:txXfrm>
    </dsp:sp>
    <dsp:sp modelId="{876314FC-85CE-4F0D-BCBB-11C84287012E}">
      <dsp:nvSpPr>
        <dsp:cNvPr id="0" name=""/>
        <dsp:cNvSpPr/>
      </dsp:nvSpPr>
      <dsp:spPr>
        <a:xfrm>
          <a:off x="5229086" y="2366191"/>
          <a:ext cx="1824858" cy="1015999"/>
        </a:xfrm>
        <a:prstGeom prst="ellipse">
          <a:avLst/>
        </a:prstGeom>
        <a:blipFill>
          <a:blip xmlns:r="http://schemas.openxmlformats.org/officeDocument/2006/relationships" r:embed="rId3"/>
          <a:srcRect/>
          <a:stretch>
            <a:fillRect t="-49000" b="-49000"/>
          </a:stretch>
        </a:blipFill>
        <a:ln w="1905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sp>
    <dsp:sp modelId="{2243D090-5551-4C59-90A2-921D75F77229}">
      <dsp:nvSpPr>
        <dsp:cNvPr id="0" name=""/>
        <dsp:cNvSpPr/>
      </dsp:nvSpPr>
      <dsp:spPr>
        <a:xfrm>
          <a:off x="7415230" y="2299743"/>
          <a:ext cx="3151169" cy="10145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0" rIns="137160" bIns="0" numCol="1" spcCol="1270" anchor="ctr" anchorCtr="0">
          <a:noAutofit/>
        </a:bodyPr>
        <a:lstStyle/>
        <a:p>
          <a:pPr marL="0" lvl="0" indent="0" algn="r" defTabSz="1600200">
            <a:lnSpc>
              <a:spcPct val="90000"/>
            </a:lnSpc>
            <a:spcBef>
              <a:spcPct val="0"/>
            </a:spcBef>
            <a:spcAft>
              <a:spcPct val="35000"/>
            </a:spcAft>
            <a:buNone/>
          </a:pPr>
          <a:r>
            <a:rPr lang="ar-SA" sz="3600" b="1" kern="1200" dirty="0">
              <a:solidFill>
                <a:schemeClr val="accent1"/>
              </a:solidFill>
            </a:rPr>
            <a:t>توفير</a:t>
          </a:r>
          <a:r>
            <a:rPr lang="ar-SA" sz="3600" kern="1200" dirty="0">
              <a:solidFill>
                <a:schemeClr val="accent1"/>
              </a:solidFill>
            </a:rPr>
            <a:t> </a:t>
          </a:r>
          <a:r>
            <a:rPr lang="ar-SA" sz="3600" b="1" kern="1200" dirty="0">
              <a:solidFill>
                <a:schemeClr val="accent1"/>
              </a:solidFill>
            </a:rPr>
            <a:t>المال</a:t>
          </a:r>
          <a:endParaRPr lang="en-US" sz="3600" b="1" kern="1200" dirty="0">
            <a:solidFill>
              <a:schemeClr val="accent1"/>
            </a:solidFill>
          </a:endParaRPr>
        </a:p>
      </dsp:txBody>
      <dsp:txXfrm>
        <a:off x="7415230" y="2299743"/>
        <a:ext cx="3151169" cy="1014548"/>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616213-AB1E-4D63-B8EB-187F9D4AEF1A}" type="datetimeFigureOut">
              <a:rPr lang="en-US" smtClean="0"/>
              <a:pPr/>
              <a:t>12/22/2016</a:t>
            </a:fld>
            <a:endParaRPr lang="en-US"/>
          </a:p>
        </p:txBody>
      </p:sp>
      <p:sp>
        <p:nvSpPr>
          <p:cNvPr id="4" name="Slide Image Placeholder 3"/>
          <p:cNvSpPr>
            <a:spLocks noGrp="1" noRot="1" noChangeAspect="1"/>
          </p:cNvSpPr>
          <p:nvPr>
            <p:ph type="sldImg" idx="2"/>
          </p:nvPr>
        </p:nvSpPr>
        <p:spPr>
          <a:xfrm>
            <a:off x="757238" y="1143000"/>
            <a:ext cx="53435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951AFC-9D43-4136-8380-B15BD6F64F30}" type="slidenum">
              <a:rPr lang="en-US" smtClean="0"/>
              <a:pPr/>
              <a:t>‹#›</a:t>
            </a:fld>
            <a:endParaRPr lang="en-US"/>
          </a:p>
        </p:txBody>
      </p:sp>
    </p:spTree>
    <p:extLst>
      <p:ext uri="{BB962C8B-B14F-4D97-AF65-F5344CB8AC3E}">
        <p14:creationId xmlns:p14="http://schemas.microsoft.com/office/powerpoint/2010/main" xmlns="" val="4197732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7238" y="1143000"/>
            <a:ext cx="53435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951AFC-9D43-4136-8380-B15BD6F64F30}" type="slidenum">
              <a:rPr lang="en-US" smtClean="0"/>
              <a:pPr/>
              <a:t>5</a:t>
            </a:fld>
            <a:endParaRPr lang="en-US"/>
          </a:p>
        </p:txBody>
      </p:sp>
    </p:spTree>
    <p:extLst>
      <p:ext uri="{BB962C8B-B14F-4D97-AF65-F5344CB8AC3E}">
        <p14:creationId xmlns:p14="http://schemas.microsoft.com/office/powerpoint/2010/main" xmlns="" val="26625783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7040563"/>
          </a:xfrm>
          <a:prstGeom prst="rect">
            <a:avLst/>
          </a:prstGeom>
        </p:spPr>
      </p:pic>
      <p:sp useBgFill="1">
        <p:nvSpPr>
          <p:cNvPr id="12" name="Freeform 11"/>
          <p:cNvSpPr/>
          <p:nvPr/>
        </p:nvSpPr>
        <p:spPr>
          <a:xfrm>
            <a:off x="-15875" y="0"/>
            <a:ext cx="11683810" cy="6763504"/>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1" y="4396253"/>
            <a:ext cx="11329257" cy="2082854"/>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1" y="1"/>
            <a:ext cx="8719579" cy="469039"/>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301125"/>
            <a:ext cx="11367116" cy="5904920"/>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2" y="680296"/>
            <a:ext cx="9755187" cy="2840174"/>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3" y="3598520"/>
            <a:ext cx="9755187" cy="56498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2" y="4700343"/>
            <a:ext cx="6143653" cy="1194075"/>
          </a:xfrm>
        </p:spPr>
        <p:txBody>
          <a:bodyPr/>
          <a:lstStyle>
            <a:lvl1pPr algn="ctr">
              <a:defRPr sz="5400">
                <a:solidFill>
                  <a:schemeClr val="accent1">
                    <a:lumMod val="50000"/>
                  </a:schemeClr>
                </a:solidFill>
              </a:defRPr>
            </a:lvl1pPr>
          </a:lstStyle>
          <a:p>
            <a:fld id="{FFAEB6CD-6DC2-4F44-B456-0D5757F27901}" type="datetimeFigureOut">
              <a:rPr lang="en-US" smtClean="0"/>
              <a:pPr/>
              <a:t>12/22/2016</a:t>
            </a:fld>
            <a:endParaRPr lang="en-US"/>
          </a:p>
        </p:txBody>
      </p:sp>
      <p:sp>
        <p:nvSpPr>
          <p:cNvPr id="5" name="Footer Placeholder 4"/>
          <p:cNvSpPr>
            <a:spLocks noGrp="1"/>
          </p:cNvSpPr>
          <p:nvPr>
            <p:ph type="ftr" sz="quarter" idx="11"/>
          </p:nvPr>
        </p:nvSpPr>
        <p:spPr>
          <a:xfrm rot="21420000">
            <a:off x="-5559" y="5013012"/>
            <a:ext cx="4047239" cy="1227364"/>
          </a:xfrm>
        </p:spPr>
        <p:txBody>
          <a:bodyPr vert="horz" lIns="91440" tIns="45720" rIns="91440" bIns="45720" rtlCol="0" anchor="ctr"/>
          <a:lstStyle>
            <a:lvl1pPr algn="r">
              <a:defRPr lang="en-US" sz="5400" dirty="0"/>
            </a:lvl1pPr>
          </a:lstStyle>
          <a:p>
            <a:endParaRPr lang="en-US"/>
          </a:p>
        </p:txBody>
      </p:sp>
      <p:sp>
        <p:nvSpPr>
          <p:cNvPr id="6" name="Slide Number Placeholder 5"/>
          <p:cNvSpPr>
            <a:spLocks noGrp="1"/>
          </p:cNvSpPr>
          <p:nvPr>
            <p:ph type="sldNum" sz="quarter" idx="12"/>
          </p:nvPr>
        </p:nvSpPr>
        <p:spPr>
          <a:xfrm rot="21420000">
            <a:off x="9851758" y="3934675"/>
            <a:ext cx="907186" cy="511739"/>
          </a:xfrm>
        </p:spPr>
        <p:txBody>
          <a:bodyPr/>
          <a:lstStyle>
            <a:lvl1pPr>
              <a:defRPr sz="2400">
                <a:solidFill>
                  <a:schemeClr val="tx1">
                    <a:lumMod val="75000"/>
                    <a:lumOff val="25000"/>
                  </a:schemeClr>
                </a:solidFill>
              </a:defRPr>
            </a:lvl1pPr>
          </a:lstStyle>
          <a:p>
            <a:fld id="{D15DCE89-E339-47CD-B991-B650C81AC6C7}" type="slidenum">
              <a:rPr lang="en-US" smtClean="0"/>
              <a:pPr/>
              <a:t>‹#›</a:t>
            </a:fld>
            <a:endParaRPr lang="en-US"/>
          </a:p>
        </p:txBody>
      </p:sp>
      <p:sp>
        <p:nvSpPr>
          <p:cNvPr id="25" name="5-Point Star 24"/>
          <p:cNvSpPr/>
          <p:nvPr/>
        </p:nvSpPr>
        <p:spPr>
          <a:xfrm rot="21420000">
            <a:off x="4221385" y="5247422"/>
            <a:ext cx="515386" cy="52910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xmlns="" val="607841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215646"/>
            <a:ext cx="10394708" cy="604521"/>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2" y="704056"/>
            <a:ext cx="10392513" cy="327995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828117"/>
            <a:ext cx="10394728" cy="700640"/>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FAEB6CD-6DC2-4F44-B456-0D5757F27901}" type="datetimeFigureOut">
              <a:rPr lang="en-US" smtClean="0"/>
              <a:pPr/>
              <a:t>12/22/2016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5DCE89-E339-47CD-B991-B650C81AC6C7}" type="slidenum">
              <a:rPr lang="en-US" smtClean="0"/>
              <a:pPr/>
              <a:t>‹#›</a:t>
            </a:fld>
            <a:endParaRPr lang="en-US"/>
          </a:p>
        </p:txBody>
      </p:sp>
    </p:spTree>
    <p:extLst>
      <p:ext uri="{BB962C8B-B14F-4D97-AF65-F5344CB8AC3E}">
        <p14:creationId xmlns:p14="http://schemas.microsoft.com/office/powerpoint/2010/main" xmlns="" val="821030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704057"/>
            <a:ext cx="10396902" cy="327995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80" y="4215645"/>
            <a:ext cx="10394729" cy="1307510"/>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FAEB6CD-6DC2-4F44-B456-0D5757F27901}" type="datetimeFigureOut">
              <a:rPr lang="en-US" smtClean="0"/>
              <a:pPr/>
              <a:t>12/22/2016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5DCE89-E339-47CD-B991-B650C81AC6C7}" type="slidenum">
              <a:rPr lang="en-US" smtClean="0"/>
              <a:pPr/>
              <a:t>‹#›</a:t>
            </a:fld>
            <a:endParaRPr lang="en-US"/>
          </a:p>
        </p:txBody>
      </p:sp>
    </p:spTree>
    <p:extLst>
      <p:ext uri="{BB962C8B-B14F-4D97-AF65-F5344CB8AC3E}">
        <p14:creationId xmlns:p14="http://schemas.microsoft.com/office/powerpoint/2010/main" xmlns="" val="2669349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704056"/>
            <a:ext cx="9525020" cy="2994348"/>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706133"/>
            <a:ext cx="8667956" cy="387824"/>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801" y="4215647"/>
            <a:ext cx="10396882" cy="1302013"/>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FAEB6CD-6DC2-4F44-B456-0D5757F27901}" type="datetimeFigureOut">
              <a:rPr lang="en-US" smtClean="0"/>
              <a:pPr/>
              <a:t>12/22/2016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5DCE89-E339-47CD-B991-B650C81AC6C7}" type="slidenum">
              <a:rPr lang="en-US" smtClean="0"/>
              <a:pPr/>
              <a:t>‹#›</a:t>
            </a:fld>
            <a:endParaRPr lang="en-US"/>
          </a:p>
        </p:txBody>
      </p:sp>
      <p:sp>
        <p:nvSpPr>
          <p:cNvPr id="13" name="TextBox 12"/>
          <p:cNvSpPr txBox="1"/>
          <p:nvPr/>
        </p:nvSpPr>
        <p:spPr>
          <a:xfrm>
            <a:off x="685801" y="916390"/>
            <a:ext cx="609600" cy="600343"/>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3000634"/>
            <a:ext cx="609600" cy="600343"/>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xmlns="" val="18950374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1" y="1769744"/>
            <a:ext cx="10394707" cy="2578701"/>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1" y="4360538"/>
            <a:ext cx="10394707" cy="1171008"/>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FAEB6CD-6DC2-4F44-B456-0D5757F27901}" type="datetimeFigureOut">
              <a:rPr lang="en-US" smtClean="0"/>
              <a:pPr/>
              <a:t>12/22/2016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5DCE89-E339-47CD-B991-B650C81AC6C7}" type="slidenum">
              <a:rPr lang="en-US" smtClean="0"/>
              <a:pPr/>
              <a:t>‹#›</a:t>
            </a:fld>
            <a:endParaRPr lang="en-US"/>
          </a:p>
        </p:txBody>
      </p:sp>
    </p:spTree>
    <p:extLst>
      <p:ext uri="{BB962C8B-B14F-4D97-AF65-F5344CB8AC3E}">
        <p14:creationId xmlns:p14="http://schemas.microsoft.com/office/powerpoint/2010/main" xmlns="" val="17579391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704057"/>
            <a:ext cx="10394706" cy="1182631"/>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118324"/>
            <a:ext cx="3310128" cy="59160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802" y="2709927"/>
            <a:ext cx="3310128" cy="28077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234622" y="2118324"/>
            <a:ext cx="3310128" cy="59160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234621" y="2709927"/>
            <a:ext cx="3310128" cy="28077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770380" y="2118324"/>
            <a:ext cx="3310128" cy="59160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770380" y="2709927"/>
            <a:ext cx="3310128" cy="28077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FFAEB6CD-6DC2-4F44-B456-0D5757F27901}" type="datetimeFigureOut">
              <a:rPr lang="en-US" smtClean="0"/>
              <a:pPr/>
              <a:t>12/22/2016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5DCE89-E339-47CD-B991-B650C81AC6C7}" type="slidenum">
              <a:rPr lang="en-US" smtClean="0"/>
              <a:pPr/>
              <a:t>‹#›</a:t>
            </a:fld>
            <a:endParaRPr lang="en-US"/>
          </a:p>
        </p:txBody>
      </p:sp>
    </p:spTree>
    <p:extLst>
      <p:ext uri="{BB962C8B-B14F-4D97-AF65-F5344CB8AC3E}">
        <p14:creationId xmlns:p14="http://schemas.microsoft.com/office/powerpoint/2010/main" xmlns="" val="34754757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704057"/>
            <a:ext cx="10396882" cy="1182631"/>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914530"/>
            <a:ext cx="3310128" cy="59160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5780" y="2118324"/>
            <a:ext cx="3310128" cy="1577633"/>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506132"/>
            <a:ext cx="3310128" cy="10115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237410" y="3914530"/>
            <a:ext cx="3310128" cy="59160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235999" y="2118324"/>
            <a:ext cx="3310128" cy="157610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506131"/>
            <a:ext cx="3310128" cy="101152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768944" y="3914530"/>
            <a:ext cx="3310128" cy="59160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768819" y="2118322"/>
            <a:ext cx="3310128" cy="157811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506129"/>
            <a:ext cx="3310128" cy="101153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FFAEB6CD-6DC2-4F44-B456-0D5757F27901}" type="datetimeFigureOut">
              <a:rPr lang="en-US" smtClean="0"/>
              <a:pPr/>
              <a:t>12/22/2016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5DCE89-E339-47CD-B991-B650C81AC6C7}" type="slidenum">
              <a:rPr lang="en-US" smtClean="0"/>
              <a:pPr/>
              <a:t>‹#›</a:t>
            </a:fld>
            <a:endParaRPr lang="en-US"/>
          </a:p>
        </p:txBody>
      </p:sp>
    </p:spTree>
    <p:extLst>
      <p:ext uri="{BB962C8B-B14F-4D97-AF65-F5344CB8AC3E}">
        <p14:creationId xmlns:p14="http://schemas.microsoft.com/office/powerpoint/2010/main" xmlns="" val="19311622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1" y="2118325"/>
            <a:ext cx="10394707" cy="339933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AEB6CD-6DC2-4F44-B456-0D5757F27901}" type="datetimeFigureOut">
              <a:rPr lang="en-US" smtClean="0"/>
              <a:pPr/>
              <a:t>12/22/2016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5DCE89-E339-47CD-B991-B650C81AC6C7}" type="slidenum">
              <a:rPr lang="en-US" smtClean="0"/>
              <a:pPr/>
              <a:t>‹#›</a:t>
            </a:fld>
            <a:endParaRPr lang="en-US"/>
          </a:p>
        </p:txBody>
      </p:sp>
    </p:spTree>
    <p:extLst>
      <p:ext uri="{BB962C8B-B14F-4D97-AF65-F5344CB8AC3E}">
        <p14:creationId xmlns:p14="http://schemas.microsoft.com/office/powerpoint/2010/main" xmlns="" val="31214977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704057"/>
            <a:ext cx="2264646" cy="4813603"/>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1" y="704057"/>
            <a:ext cx="7904431" cy="481360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AEB6CD-6DC2-4F44-B456-0D5757F27901}" type="datetimeFigureOut">
              <a:rPr lang="en-US" smtClean="0"/>
              <a:pPr/>
              <a:t>12/22/2016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5DCE89-E339-47CD-B991-B650C81AC6C7}" type="slidenum">
              <a:rPr lang="en-US" smtClean="0"/>
              <a:pPr/>
              <a:t>‹#›</a:t>
            </a:fld>
            <a:endParaRPr lang="en-US"/>
          </a:p>
        </p:txBody>
      </p:sp>
    </p:spTree>
    <p:extLst>
      <p:ext uri="{BB962C8B-B14F-4D97-AF65-F5344CB8AC3E}">
        <p14:creationId xmlns:p14="http://schemas.microsoft.com/office/powerpoint/2010/main" xmlns="" val="2950958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1" y="2118325"/>
            <a:ext cx="10394707" cy="33993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AEB6CD-6DC2-4F44-B456-0D5757F27901}" type="datetimeFigureOut">
              <a:rPr lang="en-US" smtClean="0"/>
              <a:pPr/>
              <a:t>12/22/2016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5DCE89-E339-47CD-B991-B650C81AC6C7}" type="slidenum">
              <a:rPr lang="en-US" smtClean="0"/>
              <a:pPr/>
              <a:t>‹#›</a:t>
            </a:fld>
            <a:endParaRPr lang="en-US"/>
          </a:p>
        </p:txBody>
      </p:sp>
    </p:spTree>
    <p:extLst>
      <p:ext uri="{BB962C8B-B14F-4D97-AF65-F5344CB8AC3E}">
        <p14:creationId xmlns:p14="http://schemas.microsoft.com/office/powerpoint/2010/main" xmlns="" val="3832427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2" y="704057"/>
            <a:ext cx="10394707" cy="3278499"/>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2" y="3841888"/>
            <a:ext cx="10394707" cy="1683261"/>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FAEB6CD-6DC2-4F44-B456-0D5757F27901}" type="datetimeFigureOut">
              <a:rPr lang="en-US" smtClean="0"/>
              <a:pPr/>
              <a:t>12/22/2016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5DCE89-E339-47CD-B991-B650C81AC6C7}" type="slidenum">
              <a:rPr lang="en-US" smtClean="0"/>
              <a:pPr/>
              <a:t>‹#›</a:t>
            </a:fld>
            <a:endParaRPr lang="en-US"/>
          </a:p>
        </p:txBody>
      </p:sp>
    </p:spTree>
    <p:extLst>
      <p:ext uri="{BB962C8B-B14F-4D97-AF65-F5344CB8AC3E}">
        <p14:creationId xmlns:p14="http://schemas.microsoft.com/office/powerpoint/2010/main" xmlns="" val="1443342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704056"/>
            <a:ext cx="10396882" cy="118897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118325"/>
            <a:ext cx="5088714" cy="3399334"/>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118325"/>
            <a:ext cx="5086538" cy="3399334"/>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FAEB6CD-6DC2-4F44-B456-0D5757F27901}" type="datetimeFigureOut">
              <a:rPr lang="en-US" smtClean="0"/>
              <a:pPr/>
              <a:t>12/22/2016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5DCE89-E339-47CD-B991-B650C81AC6C7}" type="slidenum">
              <a:rPr lang="en-US" smtClean="0"/>
              <a:pPr/>
              <a:t>‹#›</a:t>
            </a:fld>
            <a:endParaRPr lang="en-US"/>
          </a:p>
        </p:txBody>
      </p:sp>
    </p:spTree>
    <p:extLst>
      <p:ext uri="{BB962C8B-B14F-4D97-AF65-F5344CB8AC3E}">
        <p14:creationId xmlns:p14="http://schemas.microsoft.com/office/powerpoint/2010/main" xmlns="" val="158669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2" y="704056"/>
            <a:ext cx="10394707" cy="118897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118324"/>
            <a:ext cx="4856158" cy="698096"/>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685802" y="2937914"/>
            <a:ext cx="5088712" cy="2579745"/>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2" y="2118324"/>
            <a:ext cx="4864491" cy="698096"/>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5993970" y="2937914"/>
            <a:ext cx="5088713" cy="2579745"/>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FAEB6CD-6DC2-4F44-B456-0D5757F27901}" type="datetimeFigureOut">
              <a:rPr lang="en-US" smtClean="0"/>
              <a:pPr/>
              <a:t>12/22/2016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5DCE89-E339-47CD-B991-B650C81AC6C7}" type="slidenum">
              <a:rPr lang="en-US" smtClean="0"/>
              <a:pPr/>
              <a:t>‹#›</a:t>
            </a:fld>
            <a:endParaRPr lang="en-US"/>
          </a:p>
        </p:txBody>
      </p:sp>
    </p:spTree>
    <p:extLst>
      <p:ext uri="{BB962C8B-B14F-4D97-AF65-F5344CB8AC3E}">
        <p14:creationId xmlns:p14="http://schemas.microsoft.com/office/powerpoint/2010/main" xmlns="" val="985713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FAEB6CD-6DC2-4F44-B456-0D5757F27901}" type="datetimeFigureOut">
              <a:rPr lang="en-US" smtClean="0"/>
              <a:pPr/>
              <a:t>12/22/2016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5DCE89-E339-47CD-B991-B650C81AC6C7}" type="slidenum">
              <a:rPr lang="en-US" smtClean="0"/>
              <a:pPr/>
              <a:t>‹#›</a:t>
            </a:fld>
            <a:endParaRPr lang="en-US"/>
          </a:p>
        </p:txBody>
      </p:sp>
    </p:spTree>
    <p:extLst>
      <p:ext uri="{BB962C8B-B14F-4D97-AF65-F5344CB8AC3E}">
        <p14:creationId xmlns:p14="http://schemas.microsoft.com/office/powerpoint/2010/main" xmlns="" val="3799084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AEB6CD-6DC2-4F44-B456-0D5757F27901}" type="datetimeFigureOut">
              <a:rPr lang="en-US" smtClean="0"/>
              <a:pPr/>
              <a:t>12/22/2016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5DCE89-E339-47CD-B991-B650C81AC6C7}" type="slidenum">
              <a:rPr lang="en-US" smtClean="0"/>
              <a:pPr/>
              <a:t>‹#›</a:t>
            </a:fld>
            <a:endParaRPr lang="en-US"/>
          </a:p>
        </p:txBody>
      </p:sp>
    </p:spTree>
    <p:extLst>
      <p:ext uri="{BB962C8B-B14F-4D97-AF65-F5344CB8AC3E}">
        <p14:creationId xmlns:p14="http://schemas.microsoft.com/office/powerpoint/2010/main" xmlns="" val="3864735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704056"/>
            <a:ext cx="4126860" cy="207711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3" y="704057"/>
            <a:ext cx="6034375" cy="48136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3" y="2781169"/>
            <a:ext cx="4126861" cy="273649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FAEB6CD-6DC2-4F44-B456-0D5757F27901}" type="datetimeFigureOut">
              <a:rPr lang="en-US" smtClean="0"/>
              <a:pPr/>
              <a:t>12/22/2016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5DCE89-E339-47CD-B991-B650C81AC6C7}" type="slidenum">
              <a:rPr lang="en-US" smtClean="0"/>
              <a:pPr/>
              <a:t>‹#›</a:t>
            </a:fld>
            <a:endParaRPr lang="en-US"/>
          </a:p>
        </p:txBody>
      </p:sp>
    </p:spTree>
    <p:extLst>
      <p:ext uri="{BB962C8B-B14F-4D97-AF65-F5344CB8AC3E}">
        <p14:creationId xmlns:p14="http://schemas.microsoft.com/office/powerpoint/2010/main" xmlns="" val="1156109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704056"/>
            <a:ext cx="6345302" cy="207711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1"/>
            <a:ext cx="3598146" cy="5206539"/>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2" y="2781169"/>
            <a:ext cx="6345301" cy="242537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FAEB6CD-6DC2-4F44-B456-0D5757F27901}" type="datetimeFigureOut">
              <a:rPr lang="en-US" smtClean="0"/>
              <a:pPr/>
              <a:t>12/22/2016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5DCE89-E339-47CD-B991-B650C81AC6C7}" type="slidenum">
              <a:rPr lang="en-US" smtClean="0"/>
              <a:pPr/>
              <a:t>‹#›</a:t>
            </a:fld>
            <a:endParaRPr lang="en-US"/>
          </a:p>
        </p:txBody>
      </p:sp>
    </p:spTree>
    <p:extLst>
      <p:ext uri="{BB962C8B-B14F-4D97-AF65-F5344CB8AC3E}">
        <p14:creationId xmlns:p14="http://schemas.microsoft.com/office/powerpoint/2010/main" xmlns="" val="3350930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0" y="0"/>
            <a:ext cx="12192000" cy="7040563"/>
          </a:xfrm>
          <a:prstGeom prst="rect">
            <a:avLst/>
          </a:prstGeom>
        </p:spPr>
      </p:pic>
      <p:grpSp>
        <p:nvGrpSpPr>
          <p:cNvPr id="10" name="Group 9"/>
          <p:cNvGrpSpPr/>
          <p:nvPr/>
        </p:nvGrpSpPr>
        <p:grpSpPr>
          <a:xfrm>
            <a:off x="-25397" y="1"/>
            <a:ext cx="12005350" cy="6820949"/>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704057"/>
            <a:ext cx="10396882" cy="118263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18325"/>
            <a:ext cx="10396883" cy="339933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910597"/>
            <a:ext cx="3784600" cy="511739"/>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FFAEB6CD-6DC2-4F44-B456-0D5757F27901}" type="datetimeFigureOut">
              <a:rPr lang="en-US" smtClean="0"/>
              <a:pPr/>
              <a:t>12/22/2016</a:t>
            </a:fld>
            <a:endParaRPr lang="en-US"/>
          </a:p>
        </p:txBody>
      </p:sp>
      <p:sp>
        <p:nvSpPr>
          <p:cNvPr id="5" name="Footer Placeholder 4"/>
          <p:cNvSpPr>
            <a:spLocks noGrp="1"/>
          </p:cNvSpPr>
          <p:nvPr>
            <p:ph type="ftr" sz="quarter" idx="3"/>
          </p:nvPr>
        </p:nvSpPr>
        <p:spPr>
          <a:xfrm>
            <a:off x="685802" y="5910597"/>
            <a:ext cx="5499719" cy="511739"/>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6287121" y="5910597"/>
            <a:ext cx="907186" cy="511739"/>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D15DCE89-E339-47CD-B991-B650C81AC6C7}" type="slidenum">
              <a:rPr lang="en-US" smtClean="0"/>
              <a:pPr/>
              <a:t>‹#›</a:t>
            </a:fld>
            <a:endParaRPr lang="en-US"/>
          </a:p>
        </p:txBody>
      </p:sp>
    </p:spTree>
    <p:extLst>
      <p:ext uri="{BB962C8B-B14F-4D97-AF65-F5344CB8AC3E}">
        <p14:creationId xmlns:p14="http://schemas.microsoft.com/office/powerpoint/2010/main" xmlns="" val="4209500660"/>
      </p:ext>
    </p:extLst>
  </p:cSld>
  <p:clrMap bg1="lt1" tx1="dk1" bg2="lt2" tx2="dk2" accent1="accent1" accent2="accent2" accent3="accent3" accent4="accent4" accent5="accent5" accent6="accent6" hlink="hlink" folHlink="folHlink"/>
  <p:sldLayoutIdLst>
    <p:sldLayoutId id="2147484707" r:id="rId1"/>
    <p:sldLayoutId id="2147484708" r:id="rId2"/>
    <p:sldLayoutId id="2147484709" r:id="rId3"/>
    <p:sldLayoutId id="2147484710" r:id="rId4"/>
    <p:sldLayoutId id="2147484711" r:id="rId5"/>
    <p:sldLayoutId id="2147484712" r:id="rId6"/>
    <p:sldLayoutId id="2147484713" r:id="rId7"/>
    <p:sldLayoutId id="2147484714" r:id="rId8"/>
    <p:sldLayoutId id="2147484715" r:id="rId9"/>
    <p:sldLayoutId id="2147484716" r:id="rId10"/>
    <p:sldLayoutId id="2147484717" r:id="rId11"/>
    <p:sldLayoutId id="2147484718" r:id="rId12"/>
    <p:sldLayoutId id="2147484719" r:id="rId13"/>
    <p:sldLayoutId id="2147484720" r:id="rId14"/>
    <p:sldLayoutId id="2147484721" r:id="rId15"/>
    <p:sldLayoutId id="2147484722" r:id="rId16"/>
    <p:sldLayoutId id="2147484723"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diagramLayout" Target="../diagrams/layout2.xml"/><Relationship Id="rId7" Type="http://schemas.openxmlformats.org/officeDocument/2006/relationships/diagramLayout" Target="../diagrams/layout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openxmlformats.org/officeDocument/2006/relationships/diagramData" Target="../diagrams/data3.xml"/><Relationship Id="rId11" Type="http://schemas.microsoft.com/office/2007/relationships/diagramDrawing" Target="../diagrams/drawing3.xml"/><Relationship Id="rId5" Type="http://schemas.openxmlformats.org/officeDocument/2006/relationships/diagramColors" Target="../diagrams/colors2.xml"/><Relationship Id="rId10" Type="http://schemas.microsoft.com/office/2007/relationships/diagramDrawing" Target="../diagrams/drawing2.xml"/><Relationship Id="rId4" Type="http://schemas.openxmlformats.org/officeDocument/2006/relationships/diagramQuickStyle" Target="../diagrams/quickStyle2.xml"/><Relationship Id="rId9" Type="http://schemas.openxmlformats.org/officeDocument/2006/relationships/diagramColors" Target="../diagrams/colors3.xml"/></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diagramLayout" Target="../diagrams/layout4.xml"/><Relationship Id="rId7" Type="http://schemas.openxmlformats.org/officeDocument/2006/relationships/diagramLayout" Target="../diagrams/layout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openxmlformats.org/officeDocument/2006/relationships/diagramData" Target="../diagrams/data5.xml"/><Relationship Id="rId11" Type="http://schemas.microsoft.com/office/2007/relationships/diagramDrawing" Target="../diagrams/drawing5.xml"/><Relationship Id="rId5" Type="http://schemas.openxmlformats.org/officeDocument/2006/relationships/diagramColors" Target="../diagrams/colors4.xml"/><Relationship Id="rId10" Type="http://schemas.microsoft.com/office/2007/relationships/diagramDrawing" Target="../diagrams/drawing4.xml"/><Relationship Id="rId4" Type="http://schemas.openxmlformats.org/officeDocument/2006/relationships/diagramQuickStyle" Target="../diagrams/quickStyle4.xml"/><Relationship Id="rId9" Type="http://schemas.openxmlformats.org/officeDocument/2006/relationships/diagramColors" Target="../diagrams/colors5.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7.xml"/><Relationship Id="rId13" Type="http://schemas.microsoft.com/office/2007/relationships/diagramDrawing" Target="../diagrams/drawing7.xml"/><Relationship Id="rId3" Type="http://schemas.openxmlformats.org/officeDocument/2006/relationships/image" Target="../media/image7.jpeg"/><Relationship Id="rId7" Type="http://schemas.openxmlformats.org/officeDocument/2006/relationships/diagramColors" Target="../diagrams/colors6.xml"/><Relationship Id="rId12" Type="http://schemas.microsoft.com/office/2007/relationships/diagramDrawing" Target="../diagrams/drawing6.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6.xml"/><Relationship Id="rId11" Type="http://schemas.openxmlformats.org/officeDocument/2006/relationships/diagramColors" Target="../diagrams/colors7.xml"/><Relationship Id="rId5" Type="http://schemas.openxmlformats.org/officeDocument/2006/relationships/diagramLayout" Target="../diagrams/layout6.xml"/><Relationship Id="rId10" Type="http://schemas.openxmlformats.org/officeDocument/2006/relationships/diagramQuickStyle" Target="../diagrams/quickStyle7.xml"/><Relationship Id="rId4" Type="http://schemas.openxmlformats.org/officeDocument/2006/relationships/diagramData" Target="../diagrams/data6.xml"/><Relationship Id="rId9"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86971" y="973698"/>
            <a:ext cx="9187543" cy="2804561"/>
          </a:xfrm>
          <a:prstGeom prst="rect">
            <a:avLst/>
          </a:prstGeom>
          <a:noFill/>
        </p:spPr>
        <p:txBody>
          <a:bodyPr wrap="square">
            <a:spAutoFit/>
          </a:bodyPr>
          <a:lstStyle/>
          <a:p>
            <a:pPr algn="ctr" rtl="1">
              <a:lnSpc>
                <a:spcPct val="107000"/>
              </a:lnSpc>
              <a:spcAft>
                <a:spcPts val="821"/>
              </a:spcAft>
            </a:pPr>
            <a:r>
              <a:rPr lang="ar-SA" sz="4928"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rial" panose="020B0604020202020204" pitchFamily="34" charset="0"/>
                <a:ea typeface="Calibri" panose="020F0502020204030204" pitchFamily="34" charset="0"/>
                <a:cs typeface="Simplified Arabic" panose="02020603050405020304" pitchFamily="18" charset="-78"/>
              </a:rPr>
              <a:t>دورات السلامة على الطرق عن بعد</a:t>
            </a:r>
            <a:endParaRPr lang="en-US" sz="4928"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rial" panose="020B0604020202020204" pitchFamily="34" charset="0"/>
              <a:ea typeface="Calibri" panose="020F0502020204030204" pitchFamily="34" charset="0"/>
              <a:cs typeface="Simplified Arabic" panose="02020603050405020304" pitchFamily="18" charset="-78"/>
            </a:endParaRPr>
          </a:p>
          <a:p>
            <a:pPr algn="ctr" rtl="1">
              <a:lnSpc>
                <a:spcPct val="107000"/>
              </a:lnSpc>
              <a:spcAft>
                <a:spcPts val="821"/>
              </a:spcAft>
            </a:pPr>
            <a:r>
              <a:rPr lang="ar-SA" sz="4928"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rial" panose="020B0604020202020204" pitchFamily="34" charset="0"/>
                <a:ea typeface="Calibri" panose="020F0502020204030204" pitchFamily="34" charset="0"/>
                <a:cs typeface="Simplified Arabic" panose="02020603050405020304" pitchFamily="18" charset="-78"/>
              </a:rPr>
              <a:t>بواسطة الانترنت</a:t>
            </a:r>
            <a:endParaRPr lang="en-US" sz="4928"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rial" panose="020B0604020202020204" pitchFamily="34" charset="0"/>
              <a:ea typeface="Calibri" panose="020F0502020204030204" pitchFamily="34" charset="0"/>
              <a:cs typeface="Simplified Arabic" panose="02020603050405020304" pitchFamily="18" charset="-78"/>
            </a:endParaRPr>
          </a:p>
          <a:p>
            <a:pPr algn="ctr" rtl="1">
              <a:lnSpc>
                <a:spcPct val="107000"/>
              </a:lnSpc>
              <a:spcAft>
                <a:spcPts val="821"/>
              </a:spcAft>
            </a:pPr>
            <a:r>
              <a:rPr lang="ar-SA" sz="4928"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rial" panose="020B0604020202020204" pitchFamily="34" charset="0"/>
                <a:ea typeface="Calibri" panose="020F0502020204030204" pitchFamily="34" charset="0"/>
                <a:cs typeface="Simplified Arabic" panose="02020603050405020304" pitchFamily="18" charset="-78"/>
              </a:rPr>
              <a:t>دورة نظم إدارة السلامة على الطرق</a:t>
            </a:r>
            <a:endParaRPr lang="en-US" sz="4928" dirty="0">
              <a:latin typeface="Arial" panose="020B0604020202020204" pitchFamily="34" charset="0"/>
              <a:ea typeface="Calibri" panose="020F0502020204030204" pitchFamily="34" charset="0"/>
              <a:cs typeface="Simplified Arabic" panose="02020603050405020304" pitchFamily="18" charset="-78"/>
            </a:endParaRPr>
          </a:p>
        </p:txBody>
      </p:sp>
    </p:spTree>
    <p:extLst>
      <p:ext uri="{BB962C8B-B14F-4D97-AF65-F5344CB8AC3E}">
        <p14:creationId xmlns:p14="http://schemas.microsoft.com/office/powerpoint/2010/main" xmlns="" val="1893009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727687" y="4031053"/>
            <a:ext cx="2916418" cy="157180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824686" y="4269308"/>
            <a:ext cx="2263607" cy="1095293"/>
          </a:xfrm>
          <a:prstGeom prst="rect">
            <a:avLst/>
          </a:prstGeom>
        </p:spPr>
      </p:pic>
      <p:graphicFrame>
        <p:nvGraphicFramePr>
          <p:cNvPr id="35" name="Diagram 34"/>
          <p:cNvGraphicFramePr/>
          <p:nvPr>
            <p:extLst>
              <p:ext uri="{D42A27DB-BD31-4B8C-83A1-F6EECF244321}">
                <p14:modId xmlns:p14="http://schemas.microsoft.com/office/powerpoint/2010/main" xmlns="" val="3153983765"/>
              </p:ext>
            </p:extLst>
          </p:nvPr>
        </p:nvGraphicFramePr>
        <p:xfrm>
          <a:off x="275771" y="130631"/>
          <a:ext cx="11422743" cy="32221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Content Placeholder 2"/>
          <p:cNvSpPr txBox="1">
            <a:spLocks/>
          </p:cNvSpPr>
          <p:nvPr/>
        </p:nvSpPr>
        <p:spPr>
          <a:xfrm>
            <a:off x="8824686" y="4484463"/>
            <a:ext cx="3061560" cy="2426040"/>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ctr" rtl="1"/>
            <a:endParaRPr lang="en-US" sz="2400" dirty="0"/>
          </a:p>
        </p:txBody>
      </p:sp>
      <p:sp>
        <p:nvSpPr>
          <p:cNvPr id="10" name="Rectangle 9"/>
          <p:cNvSpPr/>
          <p:nvPr/>
        </p:nvSpPr>
        <p:spPr>
          <a:xfrm>
            <a:off x="667657" y="634189"/>
            <a:ext cx="11030857" cy="400110"/>
          </a:xfrm>
          <a:prstGeom prst="rect">
            <a:avLst/>
          </a:prstGeom>
        </p:spPr>
        <p:txBody>
          <a:bodyPr wrap="square">
            <a:spAutoFit/>
          </a:bodyPr>
          <a:lstStyle/>
          <a:p>
            <a:pPr lvl="0" algn="r" rtl="1"/>
            <a:endParaRPr lang="ar-JO" sz="2000" b="1" dirty="0"/>
          </a:p>
        </p:txBody>
      </p:sp>
      <p:pic>
        <p:nvPicPr>
          <p:cNvPr id="11" name="Picture 10"/>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1074057" y="4042148"/>
            <a:ext cx="2473049" cy="1322453"/>
          </a:xfrm>
          <a:prstGeom prst="rect">
            <a:avLst/>
          </a:prstGeom>
        </p:spPr>
      </p:pic>
    </p:spTree>
    <p:extLst>
      <p:ext uri="{BB962C8B-B14F-4D97-AF65-F5344CB8AC3E}">
        <p14:creationId xmlns:p14="http://schemas.microsoft.com/office/powerpoint/2010/main" xmlns="" val="3701630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pattFill prst="pct5">
          <a:fgClr>
            <a:schemeClr val="accent1">
              <a:hueOff val="0"/>
              <a:satOff val="0"/>
              <a:lumOff val="0"/>
            </a:schemeClr>
          </a:fgClr>
          <a:bgClr>
            <a:schemeClr val="bg1"/>
          </a:bgClr>
        </a:pattFill>
        <a:effectLst/>
      </p:bgPr>
    </p:bg>
    <p:spTree>
      <p:nvGrpSpPr>
        <p:cNvPr id="1" name=""/>
        <p:cNvGrpSpPr/>
        <p:nvPr/>
      </p:nvGrpSpPr>
      <p:grpSpPr>
        <a:xfrm>
          <a:off x="0" y="0"/>
          <a:ext cx="0" cy="0"/>
          <a:chOff x="0" y="0"/>
          <a:chExt cx="0" cy="0"/>
        </a:xfrm>
      </p:grpSpPr>
      <p:graphicFrame>
        <p:nvGraphicFramePr>
          <p:cNvPr id="25" name="Diagram 24"/>
          <p:cNvGraphicFramePr/>
          <p:nvPr>
            <p:extLst>
              <p:ext uri="{D42A27DB-BD31-4B8C-83A1-F6EECF244321}">
                <p14:modId xmlns:p14="http://schemas.microsoft.com/office/powerpoint/2010/main" xmlns="" val="3620508387"/>
              </p:ext>
            </p:extLst>
          </p:nvPr>
        </p:nvGraphicFramePr>
        <p:xfrm>
          <a:off x="6487886" y="203198"/>
          <a:ext cx="5240610" cy="55299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7" name="Diagram 26"/>
          <p:cNvGraphicFramePr/>
          <p:nvPr>
            <p:extLst>
              <p:ext uri="{D42A27DB-BD31-4B8C-83A1-F6EECF244321}">
                <p14:modId xmlns:p14="http://schemas.microsoft.com/office/powerpoint/2010/main" xmlns="" val="3910974076"/>
              </p:ext>
            </p:extLst>
          </p:nvPr>
        </p:nvGraphicFramePr>
        <p:xfrm>
          <a:off x="0" y="232228"/>
          <a:ext cx="5181600" cy="552994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xmlns="" val="2869993262"/>
      </p:ext>
    </p:extLst>
  </p:cSld>
  <p:clrMapOvr>
    <a:masterClrMapping/>
  </p:clrMapOvr>
  <p:transition spd="slow" advClick="0">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Diagram 36"/>
          <p:cNvGraphicFramePr/>
          <p:nvPr>
            <p:extLst>
              <p:ext uri="{D42A27DB-BD31-4B8C-83A1-F6EECF244321}">
                <p14:modId xmlns:p14="http://schemas.microsoft.com/office/powerpoint/2010/main" xmlns="" val="1317161243"/>
              </p:ext>
            </p:extLst>
          </p:nvPr>
        </p:nvGraphicFramePr>
        <p:xfrm>
          <a:off x="123373" y="-1"/>
          <a:ext cx="4956627" cy="57186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6" name="Content Placeholder 35"/>
          <p:cNvGraphicFramePr>
            <a:graphicFrameLocks noGrp="1"/>
          </p:cNvGraphicFramePr>
          <p:nvPr>
            <p:ph sz="quarter" idx="13"/>
            <p:extLst>
              <p:ext uri="{D42A27DB-BD31-4B8C-83A1-F6EECF244321}">
                <p14:modId xmlns:p14="http://schemas.microsoft.com/office/powerpoint/2010/main" xmlns="" val="686331609"/>
              </p:ext>
            </p:extLst>
          </p:nvPr>
        </p:nvGraphicFramePr>
        <p:xfrm>
          <a:off x="6923314" y="0"/>
          <a:ext cx="4737765" cy="571862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xmlns="" val="241474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xmlns="" val="3253299870"/>
              </p:ext>
            </p:extLst>
          </p:nvPr>
        </p:nvGraphicFramePr>
        <p:xfrm>
          <a:off x="1364104" y="3852471"/>
          <a:ext cx="8934138" cy="16339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4" name="Diagram 3"/>
          <p:cNvGraphicFramePr/>
          <p:nvPr>
            <p:extLst>
              <p:ext uri="{D42A27DB-BD31-4B8C-83A1-F6EECF244321}">
                <p14:modId xmlns:p14="http://schemas.microsoft.com/office/powerpoint/2010/main" xmlns="" val="1953961650"/>
              </p:ext>
            </p:extLst>
          </p:nvPr>
        </p:nvGraphicFramePr>
        <p:xfrm>
          <a:off x="406400" y="246744"/>
          <a:ext cx="10566400" cy="338182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xmlns="" val="52606117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xmlns="" name="Main Event" id="{AC372BB4-D83D-411E-B849-B641926BA760}" vid="{F1EFBDE3-1A95-4E3D-81AD-1F53D65BEA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Main Event</Template>
  <TotalTime>349</TotalTime>
  <Words>208</Words>
  <Application>Microsoft Office PowerPoint</Application>
  <PresentationFormat>Custom</PresentationFormat>
  <Paragraphs>33</Paragraphs>
  <Slides>5</Slides>
  <Notes>1</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Main Event</vt:lpstr>
      <vt:lpstr>Slide 1</vt:lpstr>
      <vt:lpstr>Slide 2</vt:lpstr>
      <vt:lpstr>Slide 3</vt:lpstr>
      <vt:lpstr>Slide 4</vt:lpstr>
      <vt:lpstr>Slide 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D.T.C</dc:creator>
  <cp:lastModifiedBy>Mazen Noor Al-Deen</cp:lastModifiedBy>
  <cp:revision>43</cp:revision>
  <dcterms:created xsi:type="dcterms:W3CDTF">2016-12-20T11:36:49Z</dcterms:created>
  <dcterms:modified xsi:type="dcterms:W3CDTF">2016-12-22T07:12:46Z</dcterms:modified>
</cp:coreProperties>
</file>